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19.xml" ContentType="application/vnd.openxmlformats-officedocument.presentationml.slideMaster+xml"/>
  <Override PartName="/ppt/slideMasters/_rels/slideMaster1.xml.rels" ContentType="application/vnd.openxmlformats-package.relationships+xml"/>
  <Override PartName="/ppt/slideMasters/_rels/slideMaster19.xml.rels" ContentType="application/vnd.openxmlformats-package.relationships+xml"/>
  <Override PartName="/ppt/slideMasters/_rels/slideMaster36.xml.rels" ContentType="application/vnd.openxmlformats-package.relationships+xml"/>
  <Override PartName="/ppt/slideMasters/slideMaster3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jpeg" ContentType="image/jpeg"/>
  <Override PartName="/ppt/media/image5.png" ContentType="image/png"/>
  <Override PartName="/ppt/media/image7.png" ContentType="image/png"/>
  <Override PartName="/ppt/media/image8.png" ContentType="image/png"/>
  <Override PartName="/ppt/media/image23.jpeg" ContentType="image/jpeg"/>
  <Override PartName="/ppt/media/image9.png" ContentType="image/png"/>
  <Override PartName="/ppt/media/image10.png" ContentType="image/png"/>
  <Override PartName="/ppt/media/image11.jpeg" ContentType="image/jpeg"/>
  <Override PartName="/ppt/media/image12.png" ContentType="image/png"/>
  <Override PartName="/ppt/media/image18.jpeg" ContentType="image/jpeg"/>
  <Override PartName="/ppt/media/image13.jpeg" ContentType="image/jpeg"/>
  <Override PartName="/ppt/media/image19.png" ContentType="image/png"/>
  <Override PartName="/ppt/media/image14.png" ContentType="image/png"/>
  <Override PartName="/ppt/media/image15.png" ContentType="image/png"/>
  <Override PartName="/ppt/media/image16.png" ContentType="image/png"/>
  <Override PartName="/ppt/media/image17.png" ContentType="image/png"/>
  <Override PartName="/ppt/media/image24.jpeg" ContentType="image/jpeg"/>
  <Override PartName="/ppt/media/image20.jpeg" ContentType="image/jpeg"/>
  <Override PartName="/ppt/media/image21.jpeg" ContentType="image/jpeg"/>
  <Override PartName="/ppt/media/image22.jpeg" ContentType="image/jpe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jpeg" ContentType="image/jpeg"/>
  <Override PartName="/ppt/media/image32.jpeg" ContentType="image/jpe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7" r:id="rId3"/>
    <p:sldMasterId id="2147483685"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19.xml"/><Relationship Id="rId4" Type="http://schemas.openxmlformats.org/officeDocument/2006/relationships/slideMaster" Target="slideMasters/slideMaster36.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3.png"/><Relationship Id="rId6" Type="http://schemas.openxmlformats.org/officeDocument/2006/relationships/image" Target="../media/image1.png"/>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png"/><Relationship Id="rId4" Type="http://schemas.openxmlformats.org/officeDocument/2006/relationships/image" Target="../media/image1.png"/><Relationship Id="rId5" Type="http://schemas.openxmlformats.org/officeDocument/2006/relationships/image" Target="../media/image1.png"/><Relationship Id="rId6" Type="http://schemas.openxmlformats.org/officeDocument/2006/relationships/image" Target="../media/image3.png"/>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png"/>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1.png"/><Relationship Id="rId5" Type="http://schemas.openxmlformats.org/officeDocument/2006/relationships/image" Target="../media/image1.png"/><Relationship Id="rId6" Type="http://schemas.openxmlformats.org/officeDocument/2006/relationships/image" Target="../media/image1.png"/><Relationship Id="rId7"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0.png"/><Relationship Id="rId6" Type="http://schemas.openxmlformats.org/officeDocument/2006/relationships/image" Target="../media/image1.png"/><Relationship Id="rId7" Type="http://schemas.openxmlformats.org/officeDocument/2006/relationships/image" Target="../media/image10.png"/>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2.png"/><Relationship Id="rId10" Type="http://schemas.openxmlformats.org/officeDocument/2006/relationships/image" Target="../media/image2.png"/><Relationship Id="rId11" Type="http://schemas.openxmlformats.org/officeDocument/2006/relationships/image" Target="../media/image1.png"/><Relationship Id="rId12" Type="http://schemas.openxmlformats.org/officeDocument/2006/relationships/image" Target="../media/image10.png"/>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png"/><Relationship Id="rId6" Type="http://schemas.openxmlformats.org/officeDocument/2006/relationships/image" Target="../media/image10.png"/><Relationship Id="rId7" Type="http://schemas.openxmlformats.org/officeDocument/2006/relationships/image" Target="../media/image10.png"/>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1.png"/><Relationship Id="rId6" Type="http://schemas.openxmlformats.org/officeDocument/2006/relationships/image" Target="../media/image10.png"/><Relationship Id="rId7" Type="http://schemas.openxmlformats.org/officeDocument/2006/relationships/image" Target="../media/image10.png"/><Relationship Id="rId8" Type="http://schemas.openxmlformats.org/officeDocument/2006/relationships/image" Target="../media/image1.png"/><Relationship Id="rId9" Type="http://schemas.openxmlformats.org/officeDocument/2006/relationships/image" Target="../media/image1.png"/><Relationship Id="rId10" Type="http://schemas.openxmlformats.org/officeDocument/2006/relationships/image" Target="../media/image10.png"/><Relationship Id="rId11" Type="http://schemas.openxmlformats.org/officeDocument/2006/relationships/image" Target="../media/image10.png"/><Relationship Id="rId12" Type="http://schemas.openxmlformats.org/officeDocument/2006/relationships/image" Target="../media/image10.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0.png"/><Relationship Id="rId7" Type="http://schemas.openxmlformats.org/officeDocument/2006/relationships/image" Target="../media/image2.png"/>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7.png"/>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7.png"/>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png"/><Relationship Id="rId6" Type="http://schemas.openxmlformats.org/officeDocument/2006/relationships/image" Target="../media/image2.png"/><Relationship Id="rId7" Type="http://schemas.openxmlformats.org/officeDocument/2006/relationships/image" Target="../media/image2.png"/>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7.png"/><Relationship Id="rId3" Type="http://schemas.openxmlformats.org/officeDocument/2006/relationships/image" Target="../media/image9.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7.png"/><Relationship Id="rId3" Type="http://schemas.openxmlformats.org/officeDocument/2006/relationships/image" Target="../media/image11.jpeg"/>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7.png"/>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7.png"/><Relationship Id="rId3" Type="http://schemas.openxmlformats.org/officeDocument/2006/relationships/image" Target="../media/image11.jpeg"/>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7.png"/>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10.png"/>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7.png"/>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2.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7.png"/><Relationship Id="rId3" Type="http://schemas.openxmlformats.org/officeDocument/2006/relationships/image" Target="../media/image12.png"/><Relationship Id="rId4" Type="http://schemas.openxmlformats.org/officeDocument/2006/relationships/image" Target="../media/image9.png"/>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1.png"/><Relationship Id="rId6" Type="http://schemas.openxmlformats.org/officeDocument/2006/relationships/image" Target="../media/image1.png"/><Relationship Id="rId7" Type="http://schemas.openxmlformats.org/officeDocument/2006/relationships/image" Target="../media/image1.png"/>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1.png"/><Relationship Id="rId8" Type="http://schemas.openxmlformats.org/officeDocument/2006/relationships/image" Target="../media/image2.png"/><Relationship Id="rId9" Type="http://schemas.openxmlformats.org/officeDocument/2006/relationships/image" Target="../media/image10.png"/><Relationship Id="rId10" Type="http://schemas.openxmlformats.org/officeDocument/2006/relationships/image" Target="../media/image2.png"/><Relationship Id="rId11" Type="http://schemas.openxmlformats.org/officeDocument/2006/relationships/image" Target="../media/image2.png"/><Relationship Id="rId12" Type="http://schemas.openxmlformats.org/officeDocument/2006/relationships/image" Target="../media/image1.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3.png"/>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png"/><Relationship Id="rId7" Type="http://schemas.openxmlformats.org/officeDocument/2006/relationships/image" Target="../media/image2.png"/>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10.png"/><Relationship Id="rId9" Type="http://schemas.openxmlformats.org/officeDocument/2006/relationships/image" Target="../media/image1.png"/><Relationship Id="rId10" Type="http://schemas.openxmlformats.org/officeDocument/2006/relationships/image" Target="../media/image10.png"/><Relationship Id="rId11" Type="http://schemas.openxmlformats.org/officeDocument/2006/relationships/image" Target="../media/image1.png"/><Relationship Id="rId12" Type="http://schemas.openxmlformats.org/officeDocument/2006/relationships/image" Target="../media/image10.png"/>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1.png"/><Relationship Id="rId5" Type="http://schemas.openxmlformats.org/officeDocument/2006/relationships/image" Target="../media/image1.png"/><Relationship Id="rId6" Type="http://schemas.openxmlformats.org/officeDocument/2006/relationships/image" Target="../media/image1.png"/><Relationship Id="rId7" Type="http://schemas.openxmlformats.org/officeDocument/2006/relationships/image" Target="../media/image1.png"/>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7.png"/>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7.png"/>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png"/><Relationship Id="rId7" Type="http://schemas.openxmlformats.org/officeDocument/2006/relationships/image" Target="../media/image1.png"/>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7.png"/><Relationship Id="rId3" Type="http://schemas.openxmlformats.org/officeDocument/2006/relationships/image" Target="../media/image9.png"/>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7.png"/><Relationship Id="rId3" Type="http://schemas.openxmlformats.org/officeDocument/2006/relationships/image" Target="../media/image13.jpeg"/>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7.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7.png"/><Relationship Id="rId3" Type="http://schemas.openxmlformats.org/officeDocument/2006/relationships/image" Target="../media/image13.jpe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3.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1.png"/><Relationship Id="rId8" Type="http://schemas.openxmlformats.org/officeDocument/2006/relationships/image" Target="../media/image2.png"/><Relationship Id="rId9" Type="http://schemas.openxmlformats.org/officeDocument/2006/relationships/image" Target="../media/image1.png"/><Relationship Id="rId10" Type="http://schemas.openxmlformats.org/officeDocument/2006/relationships/image" Target="../media/image1.png"/><Relationship Id="rId11" Type="http://schemas.openxmlformats.org/officeDocument/2006/relationships/image" Target="../media/image1.png"/>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7.png"/>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2.png"/>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36.xml"/><Relationship Id="rId2" Type="http://schemas.openxmlformats.org/officeDocument/2006/relationships/image" Target="../media/image7.png"/>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3.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3.png"/><Relationship Id="rId4" Type="http://schemas.openxmlformats.org/officeDocument/2006/relationships/image" Target="../media/image3.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1.png"/><Relationship Id="rId10" Type="http://schemas.openxmlformats.org/officeDocument/2006/relationships/image" Target="../media/image2.png"/><Relationship Id="rId11" Type="http://schemas.openxmlformats.org/officeDocument/2006/relationships/image" Target="../media/image3.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3.png"/><Relationship Id="rId5" Type="http://schemas.openxmlformats.org/officeDocument/2006/relationships/image" Target="../media/image3.png"/><Relationship Id="rId6" Type="http://schemas.openxmlformats.org/officeDocument/2006/relationships/image" Target="../media/image1.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el und vertikaler Text">
    <p:bg>
      <p:bgPr>
        <a:solidFill>
          <a:srgbClr val="ffffff"/>
        </a:solidFill>
      </p:bgPr>
    </p:bg>
    <p:spTree>
      <p:nvGrpSpPr>
        <p:cNvPr id="1" name=""/>
        <p:cNvGrpSpPr/>
        <p:nvPr/>
      </p:nvGrpSpPr>
      <p:grpSpPr>
        <a:xfrm>
          <a:off x="0" y="0"/>
          <a:ext cx="0" cy="0"/>
          <a:chOff x="0" y="0"/>
          <a:chExt cx="0" cy="0"/>
        </a:xfrm>
      </p:grpSpPr>
      <p:cxnSp>
        <p:nvCxnSpPr>
          <p:cNvPr id="0" name="Gerade Verbindung 11"/>
          <p:cNvCxnSpPr/>
          <p:nvPr/>
        </p:nvCxnSpPr>
        <p:spPr>
          <a:xfrm>
            <a:off x="143640" y="6319800"/>
            <a:ext cx="11905560" cy="1440"/>
          </a:xfrm>
          <a:prstGeom prst="straightConnector1">
            <a:avLst/>
          </a:prstGeom>
          <a:ln w="12700">
            <a:solidFill>
              <a:srgbClr val="d9d9d9"/>
            </a:solidFill>
            <a:round/>
          </a:ln>
        </p:spPr>
      </p:cxnSp>
      <p:sp>
        <p:nvSpPr>
          <p:cNvPr id="1" name="PlaceHolder 1"/>
          <p:cNvSpPr>
            <a:spLocks noGrp="1"/>
          </p:cNvSpPr>
          <p:nvPr>
            <p:ph type="body"/>
          </p:nvPr>
        </p:nvSpPr>
        <p:spPr>
          <a:xfrm>
            <a:off x="533520" y="1423800"/>
            <a:ext cx="11123640" cy="4680720"/>
          </a:xfrm>
          <a:prstGeom prst="rect">
            <a:avLst/>
          </a:prstGeom>
          <a:noFill/>
          <a:ln w="0">
            <a:noFill/>
          </a:ln>
        </p:spPr>
        <p:txBody>
          <a:bodyPr lIns="0" rIns="0" tIns="0" bIns="0" anchor="t" vert="eaVert">
            <a:noAutofit/>
          </a:bodyPr>
          <a:p>
            <a:pPr marL="271440" indent="-271440" defTabSz="914400">
              <a:lnSpc>
                <a:spcPct val="90000"/>
              </a:lnSpc>
              <a:spcBef>
                <a:spcPts val="479"/>
              </a:spcBef>
              <a:buSzPct val="100016"/>
              <a:buBlip>
                <a:blip r:embed="rId2"/>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3"/>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4"/>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5"/>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6"/>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p:txBody>
      </p:sp>
      <p:sp>
        <p:nvSpPr>
          <p:cNvPr id="2" name="PlaceHolder 2"/>
          <p:cNvSpPr>
            <a:spLocks noGrp="1"/>
          </p:cNvSpPr>
          <p:nvPr>
            <p:ph type="sldNum" idx="1"/>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E1302AAF-B2CA-4F00-AE18-0B3DFB7BF1D9}"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3" name="PlaceHolder 3"/>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Nur Titel">
    <p:bg>
      <p:bgPr>
        <a:solidFill>
          <a:srgbClr val="ffffff"/>
        </a:solidFill>
      </p:bgPr>
    </p:bg>
    <p:spTree>
      <p:nvGrpSpPr>
        <p:cNvPr id="1" name=""/>
        <p:cNvGrpSpPr/>
        <p:nvPr/>
      </p:nvGrpSpPr>
      <p:grpSpPr>
        <a:xfrm>
          <a:off x="0" y="0"/>
          <a:ext cx="0" cy="0"/>
          <a:chOff x="0" y="0"/>
          <a:chExt cx="0" cy="0"/>
        </a:xfrm>
      </p:grpSpPr>
      <p:cxnSp>
        <p:nvCxnSpPr>
          <p:cNvPr id="44" name="Gerade Verbindung 11"/>
          <p:cNvCxnSpPr/>
          <p:nvPr/>
        </p:nvCxnSpPr>
        <p:spPr>
          <a:xfrm>
            <a:off x="143640" y="6319800"/>
            <a:ext cx="11905560" cy="1440"/>
          </a:xfrm>
          <a:prstGeom prst="straightConnector1">
            <a:avLst/>
          </a:prstGeom>
          <a:ln w="12700">
            <a:solidFill>
              <a:srgbClr val="d9d9d9"/>
            </a:solidFill>
            <a:round/>
          </a:ln>
        </p:spPr>
      </p:cxnSp>
      <p:sp>
        <p:nvSpPr>
          <p:cNvPr id="45" name="PlaceHolder 1"/>
          <p:cNvSpPr>
            <a:spLocks noGrp="1"/>
          </p:cNvSpPr>
          <p:nvPr>
            <p:ph type="sldNum" idx="9"/>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62956182-78AF-44B2-BEA7-4B209C9698AE}"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46" name="PlaceHolder 2"/>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
        <p:nvSpPr>
          <p:cNvPr id="47" name="PlaceHolder 3"/>
          <p:cNvSpPr>
            <a:spLocks noGrp="1"/>
          </p:cNvSpPr>
          <p:nvPr>
            <p:ph type="body"/>
          </p:nvPr>
        </p:nvSpPr>
        <p:spPr>
          <a:xfrm>
            <a:off x="0" y="1770840"/>
            <a:ext cx="12190680" cy="4403160"/>
          </a:xfrm>
          <a:prstGeom prst="rect">
            <a:avLst/>
          </a:prstGeom>
          <a:solidFill>
            <a:srgbClr val="ff99ff"/>
          </a:solidFill>
          <a:ln w="0">
            <a:noFill/>
          </a:ln>
        </p:spPr>
        <p:txBody>
          <a:bodyPr lIns="90000" rIns="90000" tIns="45000" bIns="45000" anchor="t">
            <a:noAutofit/>
          </a:bodyPr>
          <a:p>
            <a:pPr marL="228600" indent="0" algn="ctr" defTabSz="609480">
              <a:lnSpc>
                <a:spcPct val="100000"/>
              </a:lnSpc>
              <a:spcBef>
                <a:spcPts val="1001"/>
              </a:spcBef>
              <a:buNone/>
              <a:tabLst>
                <a:tab algn="l" pos="0"/>
              </a:tabLst>
            </a:pPr>
            <a:endParaRPr b="0" lang="de-DE" sz="2400" strike="noStrike" u="none">
              <a:solidFill>
                <a:srgbClr val="000000"/>
              </a:solidFill>
              <a:effectLst/>
              <a:uFillTx/>
              <a:latin typeface="Arial"/>
            </a:endParaRPr>
          </a:p>
          <a:p>
            <a:pPr marL="228600" indent="0" algn="ctr" defTabSz="609480">
              <a:lnSpc>
                <a:spcPct val="100000"/>
              </a:lnSpc>
              <a:spcBef>
                <a:spcPts val="1001"/>
              </a:spcBef>
              <a:buNone/>
              <a:tabLst>
                <a:tab algn="l" pos="0"/>
              </a:tabLst>
            </a:pPr>
            <a:r>
              <a:rPr b="0" lang="de-DE" sz="2400" strike="noStrike" u="none">
                <a:solidFill>
                  <a:schemeClr val="dk1"/>
                </a:solidFill>
                <a:effectLst/>
                <a:uFillTx/>
                <a:latin typeface="Arial"/>
              </a:rPr>
              <a:t>Fügen Sie ein frei wählbares Bild ein.</a:t>
            </a:r>
            <a:endParaRPr b="0" lang="de-DE" sz="2400" strike="noStrike" u="none">
              <a:solidFill>
                <a:srgbClr val="000000"/>
              </a:solidFill>
              <a:effectLst/>
              <a:uFillTx/>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kaler Titel und Text">
    <p:bg>
      <p:bgPr>
        <a:solidFill>
          <a:srgbClr val="ffffff"/>
        </a:solidFill>
      </p:bgPr>
    </p:bg>
    <p:spTree>
      <p:nvGrpSpPr>
        <p:cNvPr id="1" name=""/>
        <p:cNvGrpSpPr/>
        <p:nvPr/>
      </p:nvGrpSpPr>
      <p:grpSpPr>
        <a:xfrm>
          <a:off x="0" y="0"/>
          <a:ext cx="0" cy="0"/>
          <a:chOff x="0" y="0"/>
          <a:chExt cx="0" cy="0"/>
        </a:xfrm>
      </p:grpSpPr>
      <p:cxnSp>
        <p:nvCxnSpPr>
          <p:cNvPr id="48" name="Gerade Verbindung 11"/>
          <p:cNvCxnSpPr/>
          <p:nvPr/>
        </p:nvCxnSpPr>
        <p:spPr>
          <a:xfrm>
            <a:off x="143640" y="6319800"/>
            <a:ext cx="11905560" cy="1440"/>
          </a:xfrm>
          <a:prstGeom prst="straightConnector1">
            <a:avLst/>
          </a:prstGeom>
          <a:ln w="12700">
            <a:solidFill>
              <a:srgbClr val="d9d9d9"/>
            </a:solidFill>
            <a:round/>
          </a:ln>
        </p:spPr>
      </p:cxnSp>
      <p:sp>
        <p:nvSpPr>
          <p:cNvPr id="49" name="PlaceHolder 1"/>
          <p:cNvSpPr>
            <a:spLocks noGrp="1"/>
          </p:cNvSpPr>
          <p:nvPr>
            <p:ph type="title"/>
          </p:nvPr>
        </p:nvSpPr>
        <p:spPr>
          <a:xfrm>
            <a:off x="9027360" y="365040"/>
            <a:ext cx="2627640" cy="5810400"/>
          </a:xfrm>
          <a:prstGeom prst="rect">
            <a:avLst/>
          </a:prstGeom>
          <a:noFill/>
          <a:ln w="0">
            <a:noFill/>
          </a:ln>
        </p:spPr>
        <p:txBody>
          <a:bodyPr lIns="0" rIns="0" tIns="0" bIns="0" anchor="b" vert="eaVert">
            <a:no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
        <p:nvSpPr>
          <p:cNvPr id="50" name="PlaceHolder 2"/>
          <p:cNvSpPr>
            <a:spLocks noGrp="1"/>
          </p:cNvSpPr>
          <p:nvPr>
            <p:ph type="body"/>
          </p:nvPr>
        </p:nvSpPr>
        <p:spPr>
          <a:xfrm>
            <a:off x="536040" y="365040"/>
            <a:ext cx="8299440" cy="5810400"/>
          </a:xfrm>
          <a:prstGeom prst="rect">
            <a:avLst/>
          </a:prstGeom>
          <a:noFill/>
          <a:ln w="0">
            <a:noFill/>
          </a:ln>
        </p:spPr>
        <p:txBody>
          <a:bodyPr lIns="0" rIns="0" tIns="0" bIns="0" anchor="t" vert="eaVert">
            <a:noAutofit/>
          </a:bodyPr>
          <a:p>
            <a:pPr marL="271440" indent="-271440" defTabSz="914400">
              <a:lnSpc>
                <a:spcPct val="90000"/>
              </a:lnSpc>
              <a:spcBef>
                <a:spcPts val="479"/>
              </a:spcBef>
              <a:buSzPct val="100016"/>
              <a:buBlip>
                <a:blip r:embed="rId2"/>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3"/>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4"/>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5"/>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6"/>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p:txBody>
      </p:sp>
      <p:sp>
        <p:nvSpPr>
          <p:cNvPr id="51" name="PlaceHolder 3"/>
          <p:cNvSpPr>
            <a:spLocks noGrp="1"/>
          </p:cNvSpPr>
          <p:nvPr>
            <p:ph type="sldNum" idx="10"/>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B366E81F-49DE-4D96-82ED-49EBA7F9F706}"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elfolie">
    <p:bg>
      <p:bgPr>
        <a:solidFill>
          <a:srgbClr val="ffffff"/>
        </a:solidFill>
      </p:bgPr>
    </p:bg>
    <p:spTree>
      <p:nvGrpSpPr>
        <p:cNvPr id="1" name=""/>
        <p:cNvGrpSpPr/>
        <p:nvPr/>
      </p:nvGrpSpPr>
      <p:grpSpPr>
        <a:xfrm>
          <a:off x="0" y="0"/>
          <a:ext cx="0" cy="0"/>
          <a:chOff x="0" y="0"/>
          <a:chExt cx="0" cy="0"/>
        </a:xfrm>
      </p:grpSpPr>
      <p:cxnSp>
        <p:nvCxnSpPr>
          <p:cNvPr id="52" name="Gerade Verbindung 11"/>
          <p:cNvCxnSpPr/>
          <p:nvPr/>
        </p:nvCxnSpPr>
        <p:spPr>
          <a:xfrm>
            <a:off x="143640" y="6319800"/>
            <a:ext cx="11905560" cy="1440"/>
          </a:xfrm>
          <a:prstGeom prst="straightConnector1">
            <a:avLst/>
          </a:prstGeom>
          <a:ln w="12700">
            <a:solidFill>
              <a:srgbClr val="d9d9d9"/>
            </a:solidFill>
            <a:round/>
          </a:ln>
        </p:spPr>
      </p:cxnSp>
      <p:sp>
        <p:nvSpPr>
          <p:cNvPr id="53" name="PlaceHolder 1"/>
          <p:cNvSpPr>
            <a:spLocks noGrp="1"/>
          </p:cNvSpPr>
          <p:nvPr>
            <p:ph type="body"/>
          </p:nvPr>
        </p:nvSpPr>
        <p:spPr>
          <a:xfrm>
            <a:off x="156240" y="3618360"/>
            <a:ext cx="11903040" cy="2706120"/>
          </a:xfrm>
          <a:prstGeom prst="rect">
            <a:avLst/>
          </a:prstGeom>
          <a:solidFill>
            <a:srgbClr val="ff99ff"/>
          </a:solidFill>
          <a:ln w="12600">
            <a:solidFill>
              <a:schemeClr val="lt2"/>
            </a:solidFill>
            <a:round/>
          </a:ln>
        </p:spPr>
        <p:txBody>
          <a:bodyPr lIns="90000" rIns="90000" tIns="45000" bIns="45000" anchor="t">
            <a:noAutofit/>
          </a:bodyPr>
          <a:p>
            <a:pPr marL="228600" indent="0" defTabSz="609480">
              <a:lnSpc>
                <a:spcPct val="100000"/>
              </a:lnSpc>
              <a:spcBef>
                <a:spcPts val="1001"/>
              </a:spcBef>
              <a:buNone/>
              <a:tabLst>
                <a:tab algn="l" pos="0"/>
              </a:tabLst>
            </a:pPr>
            <a:r>
              <a:rPr b="0" lang="de-DE" sz="2400" strike="noStrike" u="none">
                <a:solidFill>
                  <a:schemeClr val="dk1"/>
                </a:solidFill>
                <a:effectLst/>
                <a:uFillTx/>
                <a:latin typeface="Arial"/>
              </a:rPr>
              <a:t>Fügen Sie auf der Masterfolie ein frei wählbares Bild ein.</a:t>
            </a:r>
            <a:endParaRPr b="0" lang="de-DE" sz="2400" strike="noStrike" u="none">
              <a:solidFill>
                <a:srgbClr val="000000"/>
              </a:solidFill>
              <a:effectLst/>
              <a:uFillTx/>
              <a:latin typeface="Arial"/>
            </a:endParaRPr>
          </a:p>
        </p:txBody>
      </p:sp>
      <p:sp>
        <p:nvSpPr>
          <p:cNvPr id="54" name="Text Box 14"/>
          <p:cNvSpPr/>
          <p:nvPr/>
        </p:nvSpPr>
        <p:spPr>
          <a:xfrm>
            <a:off x="9757800" y="6432840"/>
            <a:ext cx="2301480" cy="326880"/>
          </a:xfrm>
          <a:prstGeom prst="rect">
            <a:avLst/>
          </a:prstGeom>
          <a:noFill/>
          <a:ln w="0">
            <a:noFill/>
          </a:ln>
        </p:spPr>
        <p:style>
          <a:lnRef idx="0"/>
          <a:fillRef idx="0"/>
          <a:effectRef idx="0"/>
          <a:fontRef idx="minor"/>
        </p:style>
        <p:txBody>
          <a:bodyPr lIns="0" rIns="0" tIns="0" bIns="0" anchor="t">
            <a:spAutoFit/>
          </a:bodyPr>
          <a:p>
            <a:pPr algn="r" defTabSz="609480">
              <a:lnSpc>
                <a:spcPct val="100000"/>
              </a:lnSpc>
            </a:pPr>
            <a:r>
              <a:rPr b="1" lang="de-DE" sz="2130" strike="noStrike" u="none">
                <a:solidFill>
                  <a:schemeClr val="dk1"/>
                </a:solidFill>
                <a:effectLst/>
                <a:uFillTx/>
                <a:latin typeface="Arial"/>
              </a:rPr>
              <a:t>www.kit.edu</a:t>
            </a:r>
            <a:endParaRPr b="0" lang="de-DE" sz="2130" strike="noStrike" u="none">
              <a:solidFill>
                <a:srgbClr val="000000"/>
              </a:solidFill>
              <a:effectLst/>
              <a:uFillTx/>
              <a:latin typeface="Arial"/>
            </a:endParaRPr>
          </a:p>
        </p:txBody>
      </p:sp>
      <p:sp>
        <p:nvSpPr>
          <p:cNvPr id="55" name="Text Box 14"/>
          <p:cNvSpPr/>
          <p:nvPr/>
        </p:nvSpPr>
        <p:spPr>
          <a:xfrm>
            <a:off x="159840" y="6525720"/>
            <a:ext cx="4807440" cy="167400"/>
          </a:xfrm>
          <a:prstGeom prst="rect">
            <a:avLst/>
          </a:prstGeom>
          <a:noFill/>
          <a:ln w="9525">
            <a:noFill/>
          </a:ln>
        </p:spPr>
        <p:style>
          <a:lnRef idx="0"/>
          <a:fillRef idx="0"/>
          <a:effectRef idx="0"/>
          <a:fontRef idx="minor"/>
        </p:style>
        <p:txBody>
          <a:bodyPr lIns="0" rIns="0" tIns="0" bIns="0" anchor="t">
            <a:spAutoFit/>
          </a:bodyPr>
          <a:p>
            <a:pPr defTabSz="609480">
              <a:lnSpc>
                <a:spcPct val="100000"/>
              </a:lnSpc>
            </a:pPr>
            <a:r>
              <a:rPr b="0" lang="de-DE" sz="1100" strike="noStrike" u="none">
                <a:solidFill>
                  <a:schemeClr val="dk1"/>
                </a:solidFill>
                <a:effectLst/>
                <a:uFillTx/>
                <a:latin typeface="Arial"/>
              </a:rPr>
              <a:t>KIT – Die Forschungsuniversität in der Helmholtz-Gemeinschaft</a:t>
            </a:r>
            <a:endParaRPr b="0" lang="de-DE" sz="1100" strike="noStrike" u="none">
              <a:solidFill>
                <a:srgbClr val="000000"/>
              </a:solidFill>
              <a:effectLst/>
              <a:uFillTx/>
              <a:latin typeface="Arial"/>
            </a:endParaRPr>
          </a:p>
        </p:txBody>
      </p:sp>
      <p:sp>
        <p:nvSpPr>
          <p:cNvPr id="56" name="PlaceHolder 2"/>
          <p:cNvSpPr>
            <a:spLocks noGrp="1"/>
          </p:cNvSpPr>
          <p:nvPr>
            <p:ph type="body"/>
          </p:nvPr>
        </p:nvSpPr>
        <p:spPr>
          <a:xfrm>
            <a:off x="487080" y="1927440"/>
            <a:ext cx="11364480" cy="378720"/>
          </a:xfrm>
          <a:prstGeom prst="rect">
            <a:avLst/>
          </a:prstGeom>
          <a:noFill/>
          <a:ln w="0">
            <a:noFill/>
          </a:ln>
        </p:spPr>
        <p:txBody>
          <a:bodyPr lIns="0" rIns="0" tIns="0" bIns="0" anchor="t">
            <a:noAutofit/>
          </a:bodyPr>
          <a:p>
            <a:pPr marL="228600" indent="0" defTabSz="914400">
              <a:lnSpc>
                <a:spcPct val="90000"/>
              </a:lnSpc>
              <a:spcBef>
                <a:spcPts val="479"/>
              </a:spcBef>
              <a:buNone/>
              <a:tabLst>
                <a:tab algn="l" pos="0"/>
              </a:tabLst>
            </a:pPr>
            <a:r>
              <a:rPr b="1" lang="de-DE" sz="3400" strike="noStrike" u="none">
                <a:solidFill>
                  <a:schemeClr val="dk1"/>
                </a:solidFill>
                <a:effectLst/>
                <a:uFillTx/>
                <a:latin typeface="Arial"/>
              </a:rPr>
              <a:t>Folientitel: Arial 34pt bold</a:t>
            </a:r>
            <a:endParaRPr b="0" lang="de-DE" sz="3400" strike="noStrike" u="none">
              <a:solidFill>
                <a:srgbClr val="000000"/>
              </a:solidFill>
              <a:effectLst/>
              <a:uFillTx/>
              <a:latin typeface="Arial"/>
            </a:endParaRPr>
          </a:p>
        </p:txBody>
      </p:sp>
      <p:sp>
        <p:nvSpPr>
          <p:cNvPr id="57" name="PlaceHolder 3"/>
          <p:cNvSpPr>
            <a:spLocks noGrp="1"/>
          </p:cNvSpPr>
          <p:nvPr>
            <p:ph type="body"/>
          </p:nvPr>
        </p:nvSpPr>
        <p:spPr>
          <a:xfrm>
            <a:off x="507600" y="2639160"/>
            <a:ext cx="11352960" cy="678240"/>
          </a:xfrm>
          <a:prstGeom prst="rect">
            <a:avLst/>
          </a:prstGeom>
          <a:noFill/>
          <a:ln w="0">
            <a:noFill/>
          </a:ln>
        </p:spPr>
        <p:txBody>
          <a:bodyPr lIns="0" rIns="0" tIns="0" bIns="0" anchor="t">
            <a:normAutofit/>
          </a:bodyPr>
          <a:p>
            <a:pPr marL="228600" indent="0" defTabSz="914400">
              <a:lnSpc>
                <a:spcPct val="90000"/>
              </a:lnSpc>
              <a:spcBef>
                <a:spcPts val="479"/>
              </a:spcBef>
              <a:buNone/>
              <a:tabLst>
                <a:tab algn="l" pos="0"/>
              </a:tabLst>
            </a:pPr>
            <a:r>
              <a:rPr b="1" lang="de-DE" sz="2400" strike="noStrike" u="none">
                <a:solidFill>
                  <a:schemeClr val="dk1"/>
                </a:solidFill>
                <a:effectLst/>
                <a:uFillTx/>
                <a:latin typeface="Arial"/>
              </a:rPr>
              <a:t>Unterzeile: Arial 24pt bold</a:t>
            </a:r>
            <a:br>
              <a:rPr sz="2400"/>
            </a:br>
            <a:r>
              <a:rPr b="1" lang="de-DE" sz="2400" strike="noStrike" u="none">
                <a:solidFill>
                  <a:schemeClr val="dk1"/>
                </a:solidFill>
                <a:effectLst/>
                <a:uFillTx/>
                <a:latin typeface="Arial"/>
              </a:rPr>
              <a:t>(Auch zweizeilig möglich)</a:t>
            </a:r>
            <a:endParaRPr b="0" lang="de-DE" sz="2400" strike="noStrike" u="none">
              <a:solidFill>
                <a:srgbClr val="000000"/>
              </a:solidFill>
              <a:effectLst/>
              <a:uFillTx/>
              <a:latin typeface="Arial"/>
            </a:endParaRPr>
          </a:p>
        </p:txBody>
      </p:sp>
      <p:pic>
        <p:nvPicPr>
          <p:cNvPr id="58" name="Grafik 1" descr=""/>
          <p:cNvPicPr/>
          <p:nvPr/>
        </p:nvPicPr>
        <p:blipFill>
          <a:blip r:embed="rId2"/>
          <a:stretch/>
        </p:blipFill>
        <p:spPr>
          <a:xfrm>
            <a:off x="425520" y="264600"/>
            <a:ext cx="2965680" cy="1185480"/>
          </a:xfrm>
          <a:prstGeom prst="rect">
            <a:avLst/>
          </a:prstGeom>
          <a:noFill/>
          <a:ln w="0">
            <a:noFill/>
          </a:ln>
        </p:spPr>
      </p:pic>
      <p:sp>
        <p:nvSpPr>
          <p:cNvPr id="59" name="PlaceHolder 4"/>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defTabSz="914400">
              <a:lnSpc>
                <a:spcPct val="100000"/>
              </a:lnSpc>
              <a:buNone/>
              <a:tabLst>
                <a:tab algn="l" pos="0"/>
              </a:tabLst>
            </a:pPr>
            <a:r>
              <a:rPr b="0" lang="en-US" sz="2400" strike="noStrike" u="none">
                <a:solidFill>
                  <a:schemeClr val="dk1"/>
                </a:solidFill>
                <a:effectLst/>
                <a:uFillTx/>
                <a:latin typeface="Arial"/>
              </a:rPr>
              <a:t>Format des Titeltextes durch Klicken bearbeiten</a:t>
            </a:r>
            <a:endParaRPr b="0" lang="de-DE" sz="2400" strike="noStrike" u="none">
              <a:solidFill>
                <a:srgbClr val="000000"/>
              </a:solidFill>
              <a:effectLst/>
              <a:uFillTx/>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5_Nur Titel">
    <p:bg>
      <p:bgPr>
        <a:solidFill>
          <a:srgbClr val="ffffff"/>
        </a:solidFill>
      </p:bgPr>
    </p:bg>
    <p:spTree>
      <p:nvGrpSpPr>
        <p:cNvPr id="1" name=""/>
        <p:cNvGrpSpPr/>
        <p:nvPr/>
      </p:nvGrpSpPr>
      <p:grpSpPr>
        <a:xfrm>
          <a:off x="0" y="0"/>
          <a:ext cx="0" cy="0"/>
          <a:chOff x="0" y="0"/>
          <a:chExt cx="0" cy="0"/>
        </a:xfrm>
      </p:grpSpPr>
      <p:cxnSp>
        <p:nvCxnSpPr>
          <p:cNvPr id="60" name="Gerade Verbindung 11"/>
          <p:cNvCxnSpPr/>
          <p:nvPr/>
        </p:nvCxnSpPr>
        <p:spPr>
          <a:xfrm>
            <a:off x="143640" y="6319800"/>
            <a:ext cx="11905560" cy="1440"/>
          </a:xfrm>
          <a:prstGeom prst="straightConnector1">
            <a:avLst/>
          </a:prstGeom>
          <a:ln w="12700">
            <a:solidFill>
              <a:srgbClr val="d9d9d9"/>
            </a:solidFill>
            <a:round/>
          </a:ln>
        </p:spPr>
      </p:cxnSp>
      <p:pic>
        <p:nvPicPr>
          <p:cNvPr id="61" name="Bildplatzhalter 6" descr=""/>
          <p:cNvPicPr/>
          <p:nvPr/>
        </p:nvPicPr>
        <p:blipFill>
          <a:blip r:embed="rId2"/>
          <a:srcRect l="0" t="19765" r="0" b="21803"/>
          <a:stretch/>
        </p:blipFill>
        <p:spPr>
          <a:xfrm>
            <a:off x="0" y="1770840"/>
            <a:ext cx="12190680" cy="4403160"/>
          </a:xfrm>
          <a:prstGeom prst="rect">
            <a:avLst/>
          </a:prstGeom>
          <a:noFill/>
          <a:ln w="0">
            <a:noFill/>
          </a:ln>
        </p:spPr>
      </p:pic>
      <p:sp>
        <p:nvSpPr>
          <p:cNvPr id="62" name="PlaceHolder 1"/>
          <p:cNvSpPr>
            <a:spLocks noGrp="1"/>
          </p:cNvSpPr>
          <p:nvPr>
            <p:ph type="sldNum" idx="11"/>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486BC6D9-37C2-4537-93FE-F480BDC0C53D}"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63" name="PlaceHolder 2"/>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2_Nur Titel">
    <p:bg>
      <p:bgPr>
        <a:solidFill>
          <a:srgbClr val="ffffff"/>
        </a:solidFill>
      </p:bgPr>
    </p:bg>
    <p:spTree>
      <p:nvGrpSpPr>
        <p:cNvPr id="1" name=""/>
        <p:cNvGrpSpPr/>
        <p:nvPr/>
      </p:nvGrpSpPr>
      <p:grpSpPr>
        <a:xfrm>
          <a:off x="0" y="0"/>
          <a:ext cx="0" cy="0"/>
          <a:chOff x="0" y="0"/>
          <a:chExt cx="0" cy="0"/>
        </a:xfrm>
      </p:grpSpPr>
      <p:cxnSp>
        <p:nvCxnSpPr>
          <p:cNvPr id="64" name="Gerade Verbindung 11"/>
          <p:cNvCxnSpPr/>
          <p:nvPr/>
        </p:nvCxnSpPr>
        <p:spPr>
          <a:xfrm>
            <a:off x="143640" y="6319800"/>
            <a:ext cx="11905560" cy="1440"/>
          </a:xfrm>
          <a:prstGeom prst="straightConnector1">
            <a:avLst/>
          </a:prstGeom>
          <a:ln w="12700">
            <a:solidFill>
              <a:srgbClr val="d9d9d9"/>
            </a:solidFill>
            <a:round/>
          </a:ln>
        </p:spPr>
      </p:cxnSp>
      <p:sp>
        <p:nvSpPr>
          <p:cNvPr id="65" name="PlaceHolder 1"/>
          <p:cNvSpPr>
            <a:spLocks noGrp="1"/>
          </p:cNvSpPr>
          <p:nvPr>
            <p:ph type="sldNum" idx="12"/>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21B462F5-5700-4D8D-9726-E1C1A11BB6E7}"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66" name="PlaceHolder 2"/>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
        <p:nvSpPr>
          <p:cNvPr id="67" name="Rechteck 1"/>
          <p:cNvSpPr/>
          <p:nvPr/>
        </p:nvSpPr>
        <p:spPr>
          <a:xfrm>
            <a:off x="0" y="6201360"/>
            <a:ext cx="12190680" cy="242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609480">
              <a:lnSpc>
                <a:spcPct val="100000"/>
              </a:lnSpc>
            </a:pPr>
            <a:endParaRPr b="0" lang="de-DE" sz="3200" strike="noStrike" u="none">
              <a:solidFill>
                <a:schemeClr val="lt1"/>
              </a:solidFill>
              <a:effectLst/>
              <a:uFillTx/>
              <a:latin typeface="Arial"/>
            </a:endParaRPr>
          </a:p>
        </p:txBody>
      </p:sp>
      <p:sp>
        <p:nvSpPr>
          <p:cNvPr id="68" name="PlaceHolder 3"/>
          <p:cNvSpPr>
            <a:spLocks noGrp="1"/>
          </p:cNvSpPr>
          <p:nvPr>
            <p:ph type="body"/>
          </p:nvPr>
        </p:nvSpPr>
        <p:spPr>
          <a:xfrm>
            <a:off x="0" y="1770840"/>
            <a:ext cx="12190680" cy="4556880"/>
          </a:xfrm>
          <a:prstGeom prst="rect">
            <a:avLst/>
          </a:prstGeom>
          <a:solidFill>
            <a:srgbClr val="ff99ff"/>
          </a:solidFill>
          <a:ln w="0">
            <a:noFill/>
          </a:ln>
        </p:spPr>
        <p:txBody>
          <a:bodyPr lIns="90000" rIns="90000" tIns="45000" bIns="45000" anchor="t">
            <a:noAutofit/>
          </a:bodyPr>
          <a:p>
            <a:pPr marL="228600" indent="0" algn="ctr" defTabSz="609480">
              <a:lnSpc>
                <a:spcPct val="100000"/>
              </a:lnSpc>
              <a:spcBef>
                <a:spcPts val="1001"/>
              </a:spcBef>
              <a:buNone/>
              <a:tabLst>
                <a:tab algn="l" pos="0"/>
              </a:tabLst>
            </a:pPr>
            <a:endParaRPr b="0" lang="de-DE" sz="2400" strike="noStrike" u="none">
              <a:solidFill>
                <a:srgbClr val="000000"/>
              </a:solidFill>
              <a:effectLst/>
              <a:uFillTx/>
              <a:latin typeface="Arial"/>
            </a:endParaRPr>
          </a:p>
          <a:p>
            <a:pPr marL="228600" indent="0" algn="ctr" defTabSz="609480">
              <a:lnSpc>
                <a:spcPct val="100000"/>
              </a:lnSpc>
              <a:spcBef>
                <a:spcPts val="1001"/>
              </a:spcBef>
              <a:buNone/>
              <a:tabLst>
                <a:tab algn="l" pos="0"/>
              </a:tabLst>
            </a:pPr>
            <a:r>
              <a:rPr b="0" lang="de-DE" sz="2400" strike="noStrike" u="none">
                <a:solidFill>
                  <a:schemeClr val="dk1"/>
                </a:solidFill>
                <a:effectLst/>
                <a:uFillTx/>
                <a:latin typeface="Arial"/>
              </a:rPr>
              <a:t>Fügen Sie ein frei wählbares Bild ein.</a:t>
            </a:r>
            <a:endParaRPr b="0" lang="de-DE" sz="2400" strike="noStrike" u="none">
              <a:solidFill>
                <a:srgbClr val="000000"/>
              </a:solidFill>
              <a:effectLst/>
              <a:uFillTx/>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3_Nur Titel">
    <p:bg>
      <p:bgPr>
        <a:solidFill>
          <a:srgbClr val="ffffff"/>
        </a:solidFill>
      </p:bgPr>
    </p:bg>
    <p:spTree>
      <p:nvGrpSpPr>
        <p:cNvPr id="1" name=""/>
        <p:cNvGrpSpPr/>
        <p:nvPr/>
      </p:nvGrpSpPr>
      <p:grpSpPr>
        <a:xfrm>
          <a:off x="0" y="0"/>
          <a:ext cx="0" cy="0"/>
          <a:chOff x="0" y="0"/>
          <a:chExt cx="0" cy="0"/>
        </a:xfrm>
      </p:grpSpPr>
      <p:cxnSp>
        <p:nvCxnSpPr>
          <p:cNvPr id="69" name="Gerade Verbindung 11"/>
          <p:cNvCxnSpPr/>
          <p:nvPr/>
        </p:nvCxnSpPr>
        <p:spPr>
          <a:xfrm>
            <a:off x="143640" y="6319800"/>
            <a:ext cx="11905560" cy="1440"/>
          </a:xfrm>
          <a:prstGeom prst="straightConnector1">
            <a:avLst/>
          </a:prstGeom>
          <a:ln w="12700">
            <a:solidFill>
              <a:srgbClr val="d9d9d9"/>
            </a:solidFill>
            <a:round/>
          </a:ln>
        </p:spPr>
      </p:cxnSp>
      <p:sp>
        <p:nvSpPr>
          <p:cNvPr id="70" name="PlaceHolder 1"/>
          <p:cNvSpPr>
            <a:spLocks noGrp="1"/>
          </p:cNvSpPr>
          <p:nvPr>
            <p:ph type="sldNum" idx="13"/>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CEA9B6D9-36B7-4C18-A0F1-16CD9AA434B7}"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71" name="PlaceHolder 2"/>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
        <p:nvSpPr>
          <p:cNvPr id="72" name="PlaceHolder 3"/>
          <p:cNvSpPr>
            <a:spLocks noGrp="1"/>
          </p:cNvSpPr>
          <p:nvPr>
            <p:ph type="body"/>
          </p:nvPr>
        </p:nvSpPr>
        <p:spPr>
          <a:xfrm>
            <a:off x="0" y="1770840"/>
            <a:ext cx="12190680" cy="4403160"/>
          </a:xfrm>
          <a:prstGeom prst="rect">
            <a:avLst/>
          </a:prstGeom>
          <a:solidFill>
            <a:srgbClr val="ff99ff"/>
          </a:solidFill>
          <a:ln w="0">
            <a:noFill/>
          </a:ln>
        </p:spPr>
        <p:txBody>
          <a:bodyPr lIns="90000" rIns="90000" tIns="45000" bIns="45000" anchor="t">
            <a:noAutofit/>
          </a:bodyPr>
          <a:p>
            <a:pPr marL="228600" indent="0" algn="ctr" defTabSz="609480">
              <a:lnSpc>
                <a:spcPct val="100000"/>
              </a:lnSpc>
              <a:spcBef>
                <a:spcPts val="1001"/>
              </a:spcBef>
              <a:buNone/>
              <a:tabLst>
                <a:tab algn="l" pos="0"/>
              </a:tabLst>
            </a:pPr>
            <a:endParaRPr b="0" lang="de-DE" sz="2400" strike="noStrike" u="none">
              <a:solidFill>
                <a:srgbClr val="000000"/>
              </a:solidFill>
              <a:effectLst/>
              <a:uFillTx/>
              <a:latin typeface="Arial"/>
            </a:endParaRPr>
          </a:p>
          <a:p>
            <a:pPr marL="228600" indent="0" algn="ctr" defTabSz="609480">
              <a:lnSpc>
                <a:spcPct val="100000"/>
              </a:lnSpc>
              <a:spcBef>
                <a:spcPts val="1001"/>
              </a:spcBef>
              <a:buNone/>
              <a:tabLst>
                <a:tab algn="l" pos="0"/>
              </a:tabLst>
            </a:pPr>
            <a:r>
              <a:rPr b="0" lang="de-DE" sz="2400" strike="noStrike" u="none">
                <a:solidFill>
                  <a:schemeClr val="dk1"/>
                </a:solidFill>
                <a:effectLst/>
                <a:uFillTx/>
                <a:latin typeface="Arial"/>
              </a:rPr>
              <a:t>Fügen Sie ein frei wählbares Bild ein.</a:t>
            </a:r>
            <a:endParaRPr b="0" lang="de-DE" sz="2400" strike="noStrike" u="none">
              <a:solidFill>
                <a:srgbClr val="000000"/>
              </a:solidFill>
              <a:effectLst/>
              <a:uFillTx/>
              <a:latin typeface="Arial"/>
            </a:endParaRPr>
          </a:p>
        </p:txBody>
      </p:sp>
      <p:pic>
        <p:nvPicPr>
          <p:cNvPr id="73" name="Bildplatzhalter 6" descr=""/>
          <p:cNvPicPr/>
          <p:nvPr/>
        </p:nvPicPr>
        <p:blipFill>
          <a:blip r:embed="rId2"/>
          <a:srcRect l="0" t="19765" r="0" b="19765"/>
          <a:stretch/>
        </p:blipFill>
        <p:spPr>
          <a:xfrm>
            <a:off x="0" y="1770840"/>
            <a:ext cx="12190680" cy="4556880"/>
          </a:xfrm>
          <a:prstGeom prst="rect">
            <a:avLst/>
          </a:prstGeom>
          <a:noFill/>
          <a:ln w="0">
            <a:noFill/>
          </a:ln>
        </p:spPr>
      </p:pic>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Leer">
    <p:bg>
      <p:bgPr>
        <a:solidFill>
          <a:srgbClr val="ffffff"/>
        </a:solidFill>
      </p:bgPr>
    </p:bg>
    <p:spTree>
      <p:nvGrpSpPr>
        <p:cNvPr id="1" name=""/>
        <p:cNvGrpSpPr/>
        <p:nvPr/>
      </p:nvGrpSpPr>
      <p:grpSpPr>
        <a:xfrm>
          <a:off x="0" y="0"/>
          <a:ext cx="0" cy="0"/>
          <a:chOff x="0" y="0"/>
          <a:chExt cx="0" cy="0"/>
        </a:xfrm>
      </p:grpSpPr>
      <p:cxnSp>
        <p:nvCxnSpPr>
          <p:cNvPr id="74" name="Gerade Verbindung 11"/>
          <p:cNvCxnSpPr/>
          <p:nvPr/>
        </p:nvCxnSpPr>
        <p:spPr>
          <a:xfrm>
            <a:off x="143640" y="6319800"/>
            <a:ext cx="11905560" cy="1440"/>
          </a:xfrm>
          <a:prstGeom prst="straightConnector1">
            <a:avLst/>
          </a:prstGeom>
          <a:ln w="12700">
            <a:solidFill>
              <a:srgbClr val="d9d9d9"/>
            </a:solidFill>
            <a:round/>
          </a:ln>
        </p:spPr>
      </p:cxnSp>
      <p:sp>
        <p:nvSpPr>
          <p:cNvPr id="75" name="PlaceHolder 1"/>
          <p:cNvSpPr>
            <a:spLocks noGrp="1"/>
          </p:cNvSpPr>
          <p:nvPr>
            <p:ph type="sldNum" idx="14"/>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3012123B-874B-40F7-8134-820DB58ACD10}"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nhalt mit Überschrift">
    <p:bg>
      <p:bgPr>
        <a:solidFill>
          <a:srgbClr val="ffffff"/>
        </a:solidFill>
      </p:bgPr>
    </p:bg>
    <p:spTree>
      <p:nvGrpSpPr>
        <p:cNvPr id="1" name=""/>
        <p:cNvGrpSpPr/>
        <p:nvPr/>
      </p:nvGrpSpPr>
      <p:grpSpPr>
        <a:xfrm>
          <a:off x="0" y="0"/>
          <a:ext cx="0" cy="0"/>
          <a:chOff x="0" y="0"/>
          <a:chExt cx="0" cy="0"/>
        </a:xfrm>
      </p:grpSpPr>
      <p:cxnSp>
        <p:nvCxnSpPr>
          <p:cNvPr id="76" name="Gerade Verbindung 11"/>
          <p:cNvCxnSpPr/>
          <p:nvPr/>
        </p:nvCxnSpPr>
        <p:spPr>
          <a:xfrm>
            <a:off x="143640" y="6319800"/>
            <a:ext cx="11905560" cy="1440"/>
          </a:xfrm>
          <a:prstGeom prst="straightConnector1">
            <a:avLst/>
          </a:prstGeom>
          <a:ln w="12700">
            <a:solidFill>
              <a:srgbClr val="d9d9d9"/>
            </a:solidFill>
            <a:round/>
          </a:ln>
        </p:spPr>
      </p:cxnSp>
      <p:sp>
        <p:nvSpPr>
          <p:cNvPr id="77" name="PlaceHolder 1"/>
          <p:cNvSpPr>
            <a:spLocks noGrp="1"/>
          </p:cNvSpPr>
          <p:nvPr>
            <p:ph type="body"/>
          </p:nvPr>
        </p:nvSpPr>
        <p:spPr>
          <a:xfrm>
            <a:off x="5148720" y="1583640"/>
            <a:ext cx="6508440" cy="427608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2"/>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3"/>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4"/>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5"/>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p:txBody>
      </p:sp>
      <p:sp>
        <p:nvSpPr>
          <p:cNvPr id="78" name="PlaceHolder 2"/>
          <p:cNvSpPr>
            <a:spLocks noGrp="1"/>
          </p:cNvSpPr>
          <p:nvPr>
            <p:ph type="body"/>
          </p:nvPr>
        </p:nvSpPr>
        <p:spPr>
          <a:xfrm>
            <a:off x="533520" y="1583640"/>
            <a:ext cx="4237200" cy="4276080"/>
          </a:xfrm>
          <a:prstGeom prst="rect">
            <a:avLst/>
          </a:prstGeom>
          <a:noFill/>
          <a:ln w="0">
            <a:noFill/>
          </a:ln>
        </p:spPr>
        <p:txBody>
          <a:bodyPr lIns="0" rIns="0" tIns="0" bIns="0" anchor="t">
            <a:normAutofit/>
          </a:bodyPr>
          <a:p>
            <a:pPr marL="228600" indent="0" defTabSz="914400">
              <a:lnSpc>
                <a:spcPct val="90000"/>
              </a:lnSpc>
              <a:spcBef>
                <a:spcPts val="479"/>
              </a:spcBef>
              <a:buNone/>
              <a:tabLst>
                <a:tab algn="l" pos="0"/>
              </a:tabLst>
            </a:pPr>
            <a:r>
              <a:rPr b="0" lang="en-US" sz="2600" strike="noStrike" u="none">
                <a:solidFill>
                  <a:schemeClr val="dk1"/>
                </a:solidFill>
                <a:effectLst/>
                <a:uFillTx/>
                <a:latin typeface="Arial"/>
              </a:rPr>
              <a:t>Click to add text</a:t>
            </a:r>
            <a:endParaRPr b="0" lang="de-DE" sz="2600" strike="noStrike" u="none">
              <a:solidFill>
                <a:srgbClr val="000000"/>
              </a:solidFill>
              <a:effectLst/>
              <a:uFillTx/>
              <a:latin typeface="Arial"/>
            </a:endParaRPr>
          </a:p>
        </p:txBody>
      </p:sp>
      <p:sp>
        <p:nvSpPr>
          <p:cNvPr id="79" name="PlaceHolder 3"/>
          <p:cNvSpPr>
            <a:spLocks noGrp="1"/>
          </p:cNvSpPr>
          <p:nvPr>
            <p:ph type="sldNum" idx="15"/>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E48F0AAF-4C9C-41FE-9A7F-4C422D32EC8E}"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80" name="PlaceHolder 4"/>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ild mit Überschrift">
    <p:bg>
      <p:bgPr>
        <a:solidFill>
          <a:srgbClr val="ffffff"/>
        </a:solidFill>
      </p:bgPr>
    </p:bg>
    <p:spTree>
      <p:nvGrpSpPr>
        <p:cNvPr id="1" name=""/>
        <p:cNvGrpSpPr/>
        <p:nvPr/>
      </p:nvGrpSpPr>
      <p:grpSpPr>
        <a:xfrm>
          <a:off x="0" y="0"/>
          <a:ext cx="0" cy="0"/>
          <a:chOff x="0" y="0"/>
          <a:chExt cx="0" cy="0"/>
        </a:xfrm>
      </p:grpSpPr>
      <p:cxnSp>
        <p:nvCxnSpPr>
          <p:cNvPr id="81" name="Gerade Verbindung 11"/>
          <p:cNvCxnSpPr/>
          <p:nvPr/>
        </p:nvCxnSpPr>
        <p:spPr>
          <a:xfrm>
            <a:off x="143640" y="6319800"/>
            <a:ext cx="11905560" cy="1440"/>
          </a:xfrm>
          <a:prstGeom prst="straightConnector1">
            <a:avLst/>
          </a:prstGeom>
          <a:ln w="12700">
            <a:solidFill>
              <a:srgbClr val="d9d9d9"/>
            </a:solidFill>
            <a:round/>
          </a:ln>
        </p:spPr>
      </p:cxnSp>
      <p:sp>
        <p:nvSpPr>
          <p:cNvPr id="82" name="PlaceHolder 1"/>
          <p:cNvSpPr>
            <a:spLocks noGrp="1"/>
          </p:cNvSpPr>
          <p:nvPr>
            <p:ph type="body"/>
          </p:nvPr>
        </p:nvSpPr>
        <p:spPr>
          <a:xfrm>
            <a:off x="2458440" y="624600"/>
            <a:ext cx="7293600" cy="4147920"/>
          </a:xfrm>
          <a:prstGeom prst="rect">
            <a:avLst/>
          </a:prstGeom>
          <a:noFill/>
          <a:ln w="0">
            <a:noFill/>
          </a:ln>
        </p:spPr>
        <p:txBody>
          <a:bodyPr lIns="90000" rIns="90000" tIns="45000" bIns="45000" anchor="t">
            <a:noAutofit/>
          </a:bodyPr>
          <a:p>
            <a:pPr marL="228600" indent="0" defTabSz="609480">
              <a:lnSpc>
                <a:spcPct val="100000"/>
              </a:lnSpc>
              <a:spcBef>
                <a:spcPts val="1001"/>
              </a:spcBef>
              <a:buNone/>
              <a:tabLst>
                <a:tab algn="l" pos="0"/>
              </a:tabLst>
            </a:pPr>
            <a:r>
              <a:rPr b="0" lang="de-DE" sz="3200" strike="noStrike" u="none">
                <a:solidFill>
                  <a:schemeClr val="dk1"/>
                </a:solidFill>
                <a:effectLst/>
                <a:uFillTx/>
                <a:latin typeface="Arial"/>
              </a:rPr>
              <a:t>Bild</a:t>
            </a:r>
            <a:endParaRPr b="0" lang="de-DE" sz="3200" strike="noStrike" u="none">
              <a:solidFill>
                <a:srgbClr val="000000"/>
              </a:solidFill>
              <a:effectLst/>
              <a:uFillTx/>
              <a:latin typeface="Arial"/>
            </a:endParaRPr>
          </a:p>
        </p:txBody>
      </p:sp>
      <p:sp>
        <p:nvSpPr>
          <p:cNvPr id="83" name="PlaceHolder 2"/>
          <p:cNvSpPr>
            <a:spLocks noGrp="1"/>
          </p:cNvSpPr>
          <p:nvPr>
            <p:ph type="sldNum" idx="16"/>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62846B7C-3EBF-4436-9A6A-6CBB74AF4D5E}"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84" name="PlaceHolder 3"/>
          <p:cNvSpPr>
            <a:spLocks noGrp="1"/>
          </p:cNvSpPr>
          <p:nvPr>
            <p:ph type="title"/>
          </p:nvPr>
        </p:nvSpPr>
        <p:spPr>
          <a:xfrm>
            <a:off x="2458440" y="4836600"/>
            <a:ext cx="7290000" cy="565200"/>
          </a:xfrm>
          <a:prstGeom prst="rect">
            <a:avLst/>
          </a:prstGeom>
          <a:noFill/>
          <a:ln w="0">
            <a:noFill/>
          </a:ln>
        </p:spPr>
        <p:txBody>
          <a:bodyPr lIns="0" rIns="0" tIns="0" bIns="0" anchor="b">
            <a:normAutofit/>
          </a:bodyPr>
          <a:p>
            <a:pPr indent="0" defTabSz="914400">
              <a:lnSpc>
                <a:spcPct val="90000"/>
              </a:lnSpc>
              <a:buNone/>
              <a:tabLst>
                <a:tab algn="l" pos="0"/>
              </a:tabLst>
            </a:pPr>
            <a:r>
              <a:rPr b="1" lang="en-US" sz="2000" strike="noStrike" u="none">
                <a:solidFill>
                  <a:schemeClr val="dk1"/>
                </a:solidFill>
                <a:effectLst/>
                <a:uFillTx/>
                <a:latin typeface="Arial"/>
              </a:rPr>
              <a:t>Mastertitelformat bearbeiten</a:t>
            </a:r>
            <a:endParaRPr b="0" lang="de-DE" sz="2000" strike="noStrike" u="none">
              <a:solidFill>
                <a:srgbClr val="000000"/>
              </a:solidFill>
              <a:effectLst/>
              <a:uFillTx/>
              <a:latin typeface="Arial"/>
            </a:endParaRPr>
          </a:p>
        </p:txBody>
      </p:sp>
      <p:sp>
        <p:nvSpPr>
          <p:cNvPr id="85" name="PlaceHolder 4"/>
          <p:cNvSpPr>
            <a:spLocks noGrp="1"/>
          </p:cNvSpPr>
          <p:nvPr>
            <p:ph type="body"/>
          </p:nvPr>
        </p:nvSpPr>
        <p:spPr>
          <a:xfrm>
            <a:off x="2462040" y="5463720"/>
            <a:ext cx="7290000" cy="768240"/>
          </a:xfrm>
          <a:prstGeom prst="rect">
            <a:avLst/>
          </a:prstGeom>
          <a:noFill/>
          <a:ln w="0">
            <a:noFill/>
          </a:ln>
        </p:spPr>
        <p:txBody>
          <a:bodyPr lIns="0" rIns="0" tIns="0" bIns="0" anchor="t">
            <a:normAutofit/>
          </a:bodyPr>
          <a:p>
            <a:pPr marL="228600" indent="0" defTabSz="914400">
              <a:lnSpc>
                <a:spcPct val="90000"/>
              </a:lnSpc>
              <a:spcBef>
                <a:spcPts val="479"/>
              </a:spcBef>
              <a:buNone/>
              <a:tabLst>
                <a:tab algn="l" pos="0"/>
              </a:tabLst>
            </a:pPr>
            <a:r>
              <a:rPr b="0" lang="en-US" sz="1400" strike="noStrike" u="none">
                <a:solidFill>
                  <a:schemeClr val="dk1"/>
                </a:solidFill>
                <a:effectLst/>
                <a:uFillTx/>
                <a:latin typeface="Arial"/>
              </a:rPr>
              <a:t>Mastertextformat bearbeiten</a:t>
            </a:r>
            <a:endParaRPr b="0" lang="de-DE" sz="1400" strike="noStrike" u="none">
              <a:solidFill>
                <a:srgbClr val="000000"/>
              </a:solidFill>
              <a:effectLst/>
              <a:uFillTx/>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7">
    <p:bg>
      <p:bgPr>
        <a:solidFill>
          <a:srgbClr val="ffffff"/>
        </a:solidFill>
      </p:bgPr>
    </p:bg>
    <p:spTree>
      <p:nvGrpSpPr>
        <p:cNvPr id="1" name=""/>
        <p:cNvGrpSpPr/>
        <p:nvPr/>
      </p:nvGrpSpPr>
      <p:grpSpPr>
        <a:xfrm>
          <a:off x="0" y="0"/>
          <a:ext cx="0" cy="0"/>
          <a:chOff x="0" y="0"/>
          <a:chExt cx="0" cy="0"/>
        </a:xfrm>
      </p:grpSpPr>
      <p:sp>
        <p:nvSpPr>
          <p:cNvPr id="86"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87" name="Grafik 10" descr=""/>
          <p:cNvPicPr/>
          <p:nvPr/>
        </p:nvPicPr>
        <p:blipFill>
          <a:blip r:embed="rId2"/>
          <a:stretch/>
        </p:blipFill>
        <p:spPr>
          <a:xfrm>
            <a:off x="10215720" y="441360"/>
            <a:ext cx="1446840" cy="665640"/>
          </a:xfrm>
          <a:prstGeom prst="rect">
            <a:avLst/>
          </a:prstGeom>
          <a:noFill/>
          <a:ln w="0">
            <a:noFill/>
          </a:ln>
        </p:spPr>
      </p:pic>
      <p:cxnSp>
        <p:nvCxnSpPr>
          <p:cNvPr id="88" name="Gerade Verbindung 11"/>
          <p:cNvCxnSpPr/>
          <p:nvPr/>
        </p:nvCxnSpPr>
        <p:spPr>
          <a:xfrm>
            <a:off x="143640" y="6319800"/>
            <a:ext cx="11905560" cy="11160"/>
          </a:xfrm>
          <a:prstGeom prst="straightConnector1">
            <a:avLst/>
          </a:prstGeom>
          <a:ln w="12700">
            <a:solidFill>
              <a:srgbClr val="d9d9d9"/>
            </a:solidFill>
            <a:round/>
          </a:ln>
        </p:spPr>
      </p:cxnSp>
      <p:sp>
        <p:nvSpPr>
          <p:cNvPr id="89" name="PlaceHolder 1"/>
          <p:cNvSpPr>
            <a:spLocks noGrp="1"/>
          </p:cNvSpPr>
          <p:nvPr>
            <p:ph type="body"/>
          </p:nvPr>
        </p:nvSpPr>
        <p:spPr>
          <a:xfrm>
            <a:off x="533520" y="1423800"/>
            <a:ext cx="11123640" cy="4680720"/>
          </a:xfrm>
          <a:prstGeom prst="rect">
            <a:avLst/>
          </a:prstGeom>
          <a:noFill/>
          <a:ln w="0">
            <a:noFill/>
          </a:ln>
        </p:spPr>
        <p:txBody>
          <a:bodyPr lIns="0" rIns="0" tIns="0" bIns="0" anchor="t" vert="eaVert">
            <a:noAutofit/>
          </a:bodyPr>
          <a:p>
            <a:pPr marL="271440" indent="-271440" defTabSz="914400">
              <a:lnSpc>
                <a:spcPct val="90000"/>
              </a:lnSpc>
              <a:spcBef>
                <a:spcPts val="479"/>
              </a:spcBef>
              <a:buSzPct val="100016"/>
              <a:buBlip>
                <a:blip r:embed="rId3"/>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4"/>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5"/>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6"/>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7"/>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p:txBody>
      </p:sp>
      <p:sp>
        <p:nvSpPr>
          <p:cNvPr id="90" name="PlaceHolder 2"/>
          <p:cNvSpPr>
            <a:spLocks noGrp="1"/>
          </p:cNvSpPr>
          <p:nvPr>
            <p:ph type="sldNum" idx="17"/>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1714CBC2-3156-4F89-9CCC-FF40E6AAF667}"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91" name="PlaceHolder 3"/>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Titel und Inhalt">
    <p:bg>
      <p:bgPr>
        <a:solidFill>
          <a:srgbClr val="ffffff"/>
        </a:solidFill>
      </p:bgPr>
    </p:bg>
    <p:spTree>
      <p:nvGrpSpPr>
        <p:cNvPr id="1" name=""/>
        <p:cNvGrpSpPr/>
        <p:nvPr/>
      </p:nvGrpSpPr>
      <p:grpSpPr>
        <a:xfrm>
          <a:off x="0" y="0"/>
          <a:ext cx="0" cy="0"/>
          <a:chOff x="0" y="0"/>
          <a:chExt cx="0" cy="0"/>
        </a:xfrm>
      </p:grpSpPr>
      <p:sp>
        <p:nvSpPr>
          <p:cNvPr id="4" name="PlaceHolder 1"/>
          <p:cNvSpPr>
            <a:spLocks noGrp="1"/>
          </p:cNvSpPr>
          <p:nvPr>
            <p:ph type="body"/>
          </p:nvPr>
        </p:nvSpPr>
        <p:spPr>
          <a:xfrm>
            <a:off x="533520" y="1583640"/>
            <a:ext cx="11124360" cy="4485600"/>
          </a:xfrm>
          <a:prstGeom prst="rect">
            <a:avLst/>
          </a:prstGeom>
          <a:noFill/>
          <a:ln w="0">
            <a:noFill/>
          </a:ln>
        </p:spPr>
        <p:txBody>
          <a:bodyPr lIns="90000" rIns="90000" tIns="45000" bIns="45000" anchor="t">
            <a:noAutofit/>
          </a:bodyPr>
          <a:p>
            <a:pPr marL="228600" indent="-228600" defTabSz="914400">
              <a:lnSpc>
                <a:spcPct val="90000"/>
              </a:lnSpc>
              <a:spcBef>
                <a:spcPts val="1001"/>
              </a:spcBef>
              <a:buClr>
                <a:srgbClr val="000000"/>
              </a:buClr>
              <a:buFont typeface="Arial"/>
              <a:buChar char="•"/>
            </a:pPr>
            <a:r>
              <a:rPr b="0" lang="en-US" sz="2800" strike="noStrike" u="none">
                <a:solidFill>
                  <a:schemeClr val="dk1"/>
                </a:solidFill>
                <a:effectLst/>
                <a:uFillTx/>
                <a:latin typeface="Arial"/>
              </a:rPr>
              <a:t>Mastertextformat bearbeiten</a:t>
            </a:r>
            <a:endParaRPr b="0" lang="de-DE"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en-US" sz="2000" strike="noStrike" u="none">
                <a:solidFill>
                  <a:schemeClr val="dk1"/>
                </a:solidFill>
                <a:effectLst/>
                <a:uFillTx/>
                <a:latin typeface="Arial"/>
              </a:rPr>
              <a:t>Dritte Ebene</a:t>
            </a:r>
            <a:endParaRPr b="0" lang="de-DE"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en-US" sz="2100" strike="noStrike" u="none">
                <a:solidFill>
                  <a:schemeClr val="dk1"/>
                </a:solidFill>
                <a:effectLst/>
                <a:uFillTx/>
                <a:latin typeface="Arial"/>
              </a:rPr>
              <a:t>Fünfte Ebene</a:t>
            </a:r>
            <a:endParaRPr b="0" lang="de-DE" sz="2100" strike="noStrike" u="none">
              <a:solidFill>
                <a:srgbClr val="000000"/>
              </a:solidFill>
              <a:effectLst/>
              <a:uFillTx/>
              <a:latin typeface="Arial"/>
            </a:endParaRPr>
          </a:p>
        </p:txBody>
      </p:sp>
      <p:sp>
        <p:nvSpPr>
          <p:cNvPr id="5" name="PlaceHolder 2"/>
          <p:cNvSpPr>
            <a:spLocks noGrp="1"/>
          </p:cNvSpPr>
          <p:nvPr>
            <p:ph type="sldNum" idx="2"/>
          </p:nvPr>
        </p:nvSpPr>
        <p:spPr>
          <a:xfrm>
            <a:off x="0" y="0"/>
            <a:ext cx="0" cy="0"/>
          </a:xfrm>
          <a:prstGeom prst="rect">
            <a:avLst/>
          </a:prstGeom>
          <a:noFill/>
          <a:ln w="0">
            <a:noFill/>
          </a:ln>
        </p:spPr>
        <p:txBody>
          <a:bodyPr lIns="90000" rIns="90000" tIns="-45000" bIns="-45000" anchor="t">
            <a:noAutofit/>
          </a:bodyPr>
          <a:lstStyle>
            <a:lvl1pPr indent="0" defTabSz="914400">
              <a:lnSpc>
                <a:spcPct val="100000"/>
              </a:lnSpc>
              <a:buNone/>
              <a:tabLst>
                <a:tab algn="l" pos="0"/>
              </a:tabLst>
              <a:defRPr b="0" lang="en-US" sz="1800" strike="noStrike" u="none">
                <a:solidFill>
                  <a:schemeClr val="dk1"/>
                </a:solidFill>
                <a:effectLst/>
                <a:uFillTx/>
                <a:latin typeface="Arial"/>
              </a:defRPr>
            </a:lvl1pPr>
          </a:lstStyle>
          <a:p>
            <a:pPr indent="0" defTabSz="914400">
              <a:lnSpc>
                <a:spcPct val="100000"/>
              </a:lnSpc>
              <a:buNone/>
              <a:tabLst>
                <a:tab algn="l" pos="0"/>
              </a:tabLst>
            </a:pPr>
            <a:fld id="{9DFAF005-E9C3-4BD4-A578-BB4CCC86766A}" type="slidenum">
              <a:rPr b="0" lang="en-US" sz="1800" strike="noStrike" u="none">
                <a:solidFill>
                  <a:schemeClr val="dk1"/>
                </a:solidFill>
                <a:effectLst/>
                <a:uFillTx/>
                <a:latin typeface="Arial"/>
              </a:rPr>
              <a:t>&lt;Foliennummer&gt;</a:t>
            </a:fld>
            <a:endParaRPr b="0" lang="de-DE" sz="1800" strike="noStrike" u="none">
              <a:solidFill>
                <a:srgbClr val="000000"/>
              </a:solidFill>
              <a:effectLst/>
              <a:uFillTx/>
              <a:latin typeface="Times New Roman"/>
            </a:endParaRPr>
          </a:p>
        </p:txBody>
      </p:sp>
      <p:sp>
        <p:nvSpPr>
          <p:cNvPr id="6" name="PlaceHolder 3"/>
          <p:cNvSpPr>
            <a:spLocks noGrp="1"/>
          </p:cNvSpPr>
          <p:nvPr>
            <p:ph type="title"/>
          </p:nvPr>
        </p:nvSpPr>
        <p:spPr>
          <a:xfrm>
            <a:off x="528120" y="394920"/>
            <a:ext cx="9158040" cy="767160"/>
          </a:xfrm>
          <a:prstGeom prst="rect">
            <a:avLst/>
          </a:prstGeom>
          <a:noFill/>
          <a:ln w="0">
            <a:noFill/>
          </a:ln>
        </p:spPr>
        <p:txBody>
          <a:bodyPr lIns="0" rIns="0" tIns="0" bIns="0" anchor="b">
            <a:normAutofit/>
          </a:bodyPr>
          <a:p>
            <a:pPr indent="0" defTabSz="914400">
              <a:lnSpc>
                <a:spcPct val="90000"/>
              </a:lnSpc>
              <a:buNone/>
              <a:tabLst>
                <a:tab algn="l" pos="0"/>
              </a:tabLst>
            </a:pPr>
            <a:r>
              <a:rPr b="0" lang="en-US" sz="4400" strike="noStrike" u="none">
                <a:solidFill>
                  <a:schemeClr val="dk1"/>
                </a:solidFill>
                <a:effectLst/>
                <a:uFillTx/>
                <a:latin typeface="Arial"/>
              </a:rPr>
              <a:t>Mastertitelformat bearbeiten</a:t>
            </a:r>
            <a:endParaRPr b="0" lang="de-DE" sz="4400" strike="noStrike" u="none">
              <a:solidFill>
                <a:srgbClr val="000000"/>
              </a:solidFill>
              <a:effectLst/>
              <a:uFillTx/>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9">
    <p:bg>
      <p:bgPr>
        <a:solidFill>
          <a:srgbClr val="ffffff"/>
        </a:solidFill>
      </p:bgPr>
    </p:bg>
    <p:spTree>
      <p:nvGrpSpPr>
        <p:cNvPr id="1" name=""/>
        <p:cNvGrpSpPr/>
        <p:nvPr/>
      </p:nvGrpSpPr>
      <p:grpSpPr>
        <a:xfrm>
          <a:off x="0" y="0"/>
          <a:ext cx="0" cy="0"/>
          <a:chOff x="0" y="0"/>
          <a:chExt cx="0" cy="0"/>
        </a:xfrm>
      </p:grpSpPr>
      <p:sp>
        <p:nvSpPr>
          <p:cNvPr id="92" name="Fußzeilenplatzhalter 4" hidden="1"/>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93" name="Grafik 10" descr=""/>
          <p:cNvPicPr/>
          <p:nvPr/>
        </p:nvPicPr>
        <p:blipFill>
          <a:blip r:embed="rId2"/>
          <a:stretch/>
        </p:blipFill>
        <p:spPr>
          <a:xfrm>
            <a:off x="10215720" y="441360"/>
            <a:ext cx="1446840" cy="665640"/>
          </a:xfrm>
          <a:prstGeom prst="rect">
            <a:avLst/>
          </a:prstGeom>
          <a:noFill/>
          <a:ln w="0">
            <a:noFill/>
          </a:ln>
        </p:spPr>
      </p:pic>
      <p:cxnSp>
        <p:nvCxnSpPr>
          <p:cNvPr id="94" name="Gerade Verbindung 11"/>
          <p:cNvCxnSpPr/>
          <p:nvPr/>
        </p:nvCxnSpPr>
        <p:spPr>
          <a:xfrm>
            <a:off x="143640" y="6319800"/>
            <a:ext cx="11905560" cy="11160"/>
          </a:xfrm>
          <a:prstGeom prst="straightConnector1">
            <a:avLst/>
          </a:prstGeom>
          <a:ln w="12700">
            <a:solidFill>
              <a:srgbClr val="d9d9d9"/>
            </a:solidFill>
            <a:round/>
          </a:ln>
        </p:spPr>
      </p:cxnSp>
      <p:sp>
        <p:nvSpPr>
          <p:cNvPr id="95" name="Bildplatzhalter 3"/>
          <p:cNvSpPr/>
          <p:nvPr/>
        </p:nvSpPr>
        <p:spPr>
          <a:xfrm>
            <a:off x="156240" y="3618000"/>
            <a:ext cx="11903040" cy="2706120"/>
          </a:xfrm>
          <a:prstGeom prst="round2DiagRect">
            <a:avLst>
              <a:gd name="adj1" fmla="val 0"/>
              <a:gd name="adj2" fmla="val 8317"/>
            </a:avLst>
          </a:prstGeom>
          <a:blipFill rotWithShape="0">
            <a:blip r:embed="rId3"/>
            <a:srcRect/>
            <a:stretch/>
          </a:blipFill>
          <a:ln w="0">
            <a:noFill/>
          </a:ln>
        </p:spPr>
        <p:style>
          <a:lnRef idx="0"/>
          <a:fillRef idx="0"/>
          <a:effectRef idx="0"/>
          <a:fontRef idx="minor"/>
        </p:style>
        <p:txBody>
          <a:bodyPr lIns="90000" rIns="90000" tIns="45000" bIns="45000" anchor="t">
            <a:noAutofit/>
          </a:bodyPr>
          <a:p>
            <a:pPr defTabSz="914400">
              <a:lnSpc>
                <a:spcPct val="100000"/>
              </a:lnSpc>
            </a:pPr>
            <a:endParaRPr b="0" lang="de-DE" sz="1800" strike="noStrike" u="none">
              <a:solidFill>
                <a:srgbClr val="000000"/>
              </a:solidFill>
              <a:effectLst/>
              <a:uFillTx/>
              <a:latin typeface="Arial"/>
            </a:endParaRPr>
          </a:p>
        </p:txBody>
      </p:sp>
      <p:sp>
        <p:nvSpPr>
          <p:cNvPr id="96" name="Text Box 14"/>
          <p:cNvSpPr/>
          <p:nvPr/>
        </p:nvSpPr>
        <p:spPr>
          <a:xfrm>
            <a:off x="9757800" y="6432840"/>
            <a:ext cx="2301480" cy="326880"/>
          </a:xfrm>
          <a:prstGeom prst="rect">
            <a:avLst/>
          </a:prstGeom>
          <a:noFill/>
          <a:ln w="0">
            <a:noFill/>
          </a:ln>
        </p:spPr>
        <p:style>
          <a:lnRef idx="0"/>
          <a:fillRef idx="0"/>
          <a:effectRef idx="0"/>
          <a:fontRef idx="minor"/>
        </p:style>
        <p:txBody>
          <a:bodyPr lIns="0" rIns="0" tIns="0" bIns="0" anchor="t">
            <a:spAutoFit/>
          </a:bodyPr>
          <a:p>
            <a:pPr algn="r" defTabSz="609480">
              <a:lnSpc>
                <a:spcPct val="100000"/>
              </a:lnSpc>
            </a:pPr>
            <a:r>
              <a:rPr b="1" lang="de-DE" sz="2130" strike="noStrike" u="none">
                <a:solidFill>
                  <a:schemeClr val="dk1"/>
                </a:solidFill>
                <a:effectLst/>
                <a:uFillTx/>
                <a:latin typeface="Arial"/>
              </a:rPr>
              <a:t>www.kit.edu</a:t>
            </a:r>
            <a:endParaRPr b="0" lang="de-DE" sz="2130" strike="noStrike" u="none">
              <a:solidFill>
                <a:srgbClr val="000000"/>
              </a:solidFill>
              <a:effectLst/>
              <a:uFillTx/>
              <a:latin typeface="Arial"/>
            </a:endParaRPr>
          </a:p>
        </p:txBody>
      </p:sp>
      <p:sp>
        <p:nvSpPr>
          <p:cNvPr id="97" name="Text Box 14"/>
          <p:cNvSpPr/>
          <p:nvPr/>
        </p:nvSpPr>
        <p:spPr>
          <a:xfrm>
            <a:off x="159840" y="6525720"/>
            <a:ext cx="4807440" cy="167400"/>
          </a:xfrm>
          <a:prstGeom prst="rect">
            <a:avLst/>
          </a:prstGeom>
          <a:noFill/>
          <a:ln w="9525">
            <a:noFill/>
          </a:ln>
        </p:spPr>
        <p:style>
          <a:lnRef idx="0"/>
          <a:fillRef idx="0"/>
          <a:effectRef idx="0"/>
          <a:fontRef idx="minor"/>
        </p:style>
        <p:txBody>
          <a:bodyPr lIns="0" rIns="0" tIns="0" bIns="0" anchor="t">
            <a:spAutoFit/>
          </a:bodyPr>
          <a:p>
            <a:pPr defTabSz="609480">
              <a:lnSpc>
                <a:spcPct val="100000"/>
              </a:lnSpc>
            </a:pPr>
            <a:r>
              <a:rPr b="0" lang="de-DE" sz="1100" strike="noStrike" u="none">
                <a:solidFill>
                  <a:schemeClr val="dk1"/>
                </a:solidFill>
                <a:effectLst/>
                <a:uFillTx/>
                <a:latin typeface="Arial"/>
              </a:rPr>
              <a:t>KIT – Die Forschungsuniversität in der Helmholtz-Gemeinschaft</a:t>
            </a:r>
            <a:endParaRPr b="0" lang="de-DE" sz="1100" strike="noStrike" u="none">
              <a:solidFill>
                <a:srgbClr val="000000"/>
              </a:solidFill>
              <a:effectLst/>
              <a:uFillTx/>
              <a:latin typeface="Arial"/>
            </a:endParaRPr>
          </a:p>
        </p:txBody>
      </p:sp>
      <p:pic>
        <p:nvPicPr>
          <p:cNvPr id="98" name="Grafik 17" descr=""/>
          <p:cNvPicPr/>
          <p:nvPr/>
        </p:nvPicPr>
        <p:blipFill>
          <a:blip r:embed="rId4"/>
          <a:stretch/>
        </p:blipFill>
        <p:spPr>
          <a:xfrm>
            <a:off x="528120" y="479880"/>
            <a:ext cx="2176560" cy="1001520"/>
          </a:xfrm>
          <a:prstGeom prst="rect">
            <a:avLst/>
          </a:prstGeom>
          <a:noFill/>
          <a:ln w="0">
            <a:noFill/>
          </a:ln>
        </p:spPr>
      </p:pic>
      <p:sp>
        <p:nvSpPr>
          <p:cNvPr id="99" name="PlaceHolder 1"/>
          <p:cNvSpPr>
            <a:spLocks noGrp="1"/>
          </p:cNvSpPr>
          <p:nvPr>
            <p:ph type="body"/>
          </p:nvPr>
        </p:nvSpPr>
        <p:spPr>
          <a:xfrm>
            <a:off x="487080" y="1927440"/>
            <a:ext cx="11364480" cy="378720"/>
          </a:xfrm>
          <a:prstGeom prst="rect">
            <a:avLst/>
          </a:prstGeom>
          <a:noFill/>
          <a:ln w="0">
            <a:noFill/>
          </a:ln>
        </p:spPr>
        <p:txBody>
          <a:bodyPr lIns="0" rIns="0" tIns="0" bIns="0" anchor="t">
            <a:noAutofit/>
          </a:bodyPr>
          <a:p>
            <a:pPr marL="228600" indent="0" defTabSz="914400">
              <a:lnSpc>
                <a:spcPct val="90000"/>
              </a:lnSpc>
              <a:spcBef>
                <a:spcPts val="479"/>
              </a:spcBef>
              <a:buNone/>
              <a:tabLst>
                <a:tab algn="l" pos="0"/>
              </a:tabLst>
            </a:pPr>
            <a:r>
              <a:rPr b="1" lang="de-DE" sz="3400" strike="noStrike" u="none">
                <a:solidFill>
                  <a:schemeClr val="dk1"/>
                </a:solidFill>
                <a:effectLst/>
                <a:uFillTx/>
                <a:latin typeface="Arial"/>
              </a:rPr>
              <a:t>Folientitel: Arial 34pt bold</a:t>
            </a:r>
            <a:endParaRPr b="0" lang="de-DE" sz="3400" strike="noStrike" u="none">
              <a:solidFill>
                <a:srgbClr val="000000"/>
              </a:solidFill>
              <a:effectLst/>
              <a:uFillTx/>
              <a:latin typeface="Arial"/>
            </a:endParaRPr>
          </a:p>
        </p:txBody>
      </p:sp>
      <p:sp>
        <p:nvSpPr>
          <p:cNvPr id="100" name="PlaceHolder 2"/>
          <p:cNvSpPr>
            <a:spLocks noGrp="1"/>
          </p:cNvSpPr>
          <p:nvPr>
            <p:ph type="body"/>
          </p:nvPr>
        </p:nvSpPr>
        <p:spPr>
          <a:xfrm>
            <a:off x="507600" y="2639160"/>
            <a:ext cx="11352960" cy="678240"/>
          </a:xfrm>
          <a:prstGeom prst="rect">
            <a:avLst/>
          </a:prstGeom>
          <a:noFill/>
          <a:ln w="0">
            <a:noFill/>
          </a:ln>
        </p:spPr>
        <p:txBody>
          <a:bodyPr lIns="0" rIns="0" tIns="0" bIns="0" anchor="t">
            <a:normAutofit/>
          </a:bodyPr>
          <a:p>
            <a:pPr marL="228600" indent="0" defTabSz="914400">
              <a:lnSpc>
                <a:spcPct val="90000"/>
              </a:lnSpc>
              <a:spcBef>
                <a:spcPts val="479"/>
              </a:spcBef>
              <a:buNone/>
              <a:tabLst>
                <a:tab algn="l" pos="0"/>
              </a:tabLst>
            </a:pPr>
            <a:r>
              <a:rPr b="1" lang="de-DE" sz="2400" strike="noStrike" u="none">
                <a:solidFill>
                  <a:schemeClr val="dk1"/>
                </a:solidFill>
                <a:effectLst/>
                <a:uFillTx/>
                <a:latin typeface="Arial"/>
              </a:rPr>
              <a:t>Unterzeile: Arial 24pt bold</a:t>
            </a:r>
            <a:br>
              <a:rPr sz="2400"/>
            </a:br>
            <a:r>
              <a:rPr b="1" lang="de-DE" sz="2400" strike="noStrike" u="none">
                <a:solidFill>
                  <a:schemeClr val="dk1"/>
                </a:solidFill>
                <a:effectLst/>
                <a:uFillTx/>
                <a:latin typeface="Arial"/>
              </a:rPr>
              <a:t>(Auch zweizeilig möglich)</a:t>
            </a:r>
            <a:endParaRPr b="0" lang="de-DE" sz="2400" strike="noStrike" u="none">
              <a:solidFill>
                <a:srgbClr val="000000"/>
              </a:solidFill>
              <a:effectLst/>
              <a:uFillTx/>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0">
    <p:bg>
      <p:bgPr>
        <a:solidFill>
          <a:srgbClr val="ffffff"/>
        </a:solidFill>
      </p:bgPr>
    </p:bg>
    <p:spTree>
      <p:nvGrpSpPr>
        <p:cNvPr id="1" name=""/>
        <p:cNvGrpSpPr/>
        <p:nvPr/>
      </p:nvGrpSpPr>
      <p:grpSpPr>
        <a:xfrm>
          <a:off x="0" y="0"/>
          <a:ext cx="0" cy="0"/>
          <a:chOff x="0" y="0"/>
          <a:chExt cx="0" cy="0"/>
        </a:xfrm>
      </p:grpSpPr>
      <p:sp>
        <p:nvSpPr>
          <p:cNvPr id="101"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102" name="Grafik 10" descr=""/>
          <p:cNvPicPr/>
          <p:nvPr/>
        </p:nvPicPr>
        <p:blipFill>
          <a:blip r:embed="rId2"/>
          <a:stretch/>
        </p:blipFill>
        <p:spPr>
          <a:xfrm>
            <a:off x="10215720" y="441360"/>
            <a:ext cx="1446840" cy="665640"/>
          </a:xfrm>
          <a:prstGeom prst="rect">
            <a:avLst/>
          </a:prstGeom>
          <a:noFill/>
          <a:ln w="0">
            <a:noFill/>
          </a:ln>
        </p:spPr>
      </p:pic>
      <p:cxnSp>
        <p:nvCxnSpPr>
          <p:cNvPr id="103" name="Gerade Verbindung 11"/>
          <p:cNvCxnSpPr/>
          <p:nvPr/>
        </p:nvCxnSpPr>
        <p:spPr>
          <a:xfrm>
            <a:off x="143640" y="6319800"/>
            <a:ext cx="11905560" cy="11160"/>
          </a:xfrm>
          <a:prstGeom prst="straightConnector1">
            <a:avLst/>
          </a:prstGeom>
          <a:ln w="12700">
            <a:solidFill>
              <a:srgbClr val="d9d9d9"/>
            </a:solidFill>
            <a:round/>
          </a:ln>
        </p:spPr>
      </p:cxnSp>
      <p:sp>
        <p:nvSpPr>
          <p:cNvPr id="104" name="PlaceHolder 1"/>
          <p:cNvSpPr>
            <a:spLocks noGrp="1"/>
          </p:cNvSpPr>
          <p:nvPr>
            <p:ph type="body"/>
          </p:nvPr>
        </p:nvSpPr>
        <p:spPr>
          <a:xfrm>
            <a:off x="533520" y="1583640"/>
            <a:ext cx="11123640" cy="448488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3"/>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4"/>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5"/>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058"/>
              <a:buBlip>
                <a:blip r:embed="rId6"/>
              </a:buBlip>
            </a:pPr>
            <a:r>
              <a:rPr b="0" lang="en-US" sz="2100" strike="noStrike" u="none">
                <a:solidFill>
                  <a:schemeClr val="dk1"/>
                </a:solidFill>
                <a:effectLst/>
                <a:uFillTx/>
                <a:latin typeface="Arial"/>
              </a:rPr>
              <a:t>Vierte Ebene</a:t>
            </a:r>
            <a:endParaRPr b="0" lang="de-DE" sz="2100" strike="noStrike" u="none">
              <a:solidFill>
                <a:srgbClr val="000000"/>
              </a:solidFill>
              <a:effectLst/>
              <a:uFillTx/>
              <a:latin typeface="Arial"/>
            </a:endParaRPr>
          </a:p>
          <a:p>
            <a:pPr lvl="4" marL="1700280" indent="-264960" defTabSz="914400">
              <a:lnSpc>
                <a:spcPct val="90000"/>
              </a:lnSpc>
              <a:spcBef>
                <a:spcPts val="479"/>
              </a:spcBef>
              <a:buSzPct val="100058"/>
              <a:buBlip>
                <a:blip r:embed="rId7"/>
              </a:buBlip>
            </a:pPr>
            <a:r>
              <a:rPr b="0" lang="en-US" sz="2100" strike="noStrike" u="none">
                <a:solidFill>
                  <a:schemeClr val="dk1"/>
                </a:solidFill>
                <a:effectLst/>
                <a:uFillTx/>
                <a:latin typeface="Arial"/>
              </a:rPr>
              <a:t>Fünfte Ebene</a:t>
            </a:r>
            <a:endParaRPr b="0" lang="de-DE" sz="2100" strike="noStrike" u="none">
              <a:solidFill>
                <a:srgbClr val="000000"/>
              </a:solidFill>
              <a:effectLst/>
              <a:uFillTx/>
              <a:latin typeface="Arial"/>
            </a:endParaRPr>
          </a:p>
        </p:txBody>
      </p:sp>
      <p:sp>
        <p:nvSpPr>
          <p:cNvPr id="105" name="PlaceHolder 2"/>
          <p:cNvSpPr>
            <a:spLocks noGrp="1"/>
          </p:cNvSpPr>
          <p:nvPr>
            <p:ph type="sldNum" idx="18"/>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en-US" sz="1200" strike="noStrike" u="none">
                <a:solidFill>
                  <a:schemeClr val="dk1"/>
                </a:solidFill>
                <a:effectLst/>
                <a:uFillTx/>
                <a:latin typeface="Arial"/>
              </a:defRPr>
            </a:lvl1pPr>
          </a:lstStyle>
          <a:p>
            <a:pPr indent="0" defTabSz="609480">
              <a:lnSpc>
                <a:spcPct val="100000"/>
              </a:lnSpc>
              <a:buNone/>
              <a:tabLst>
                <a:tab algn="l" pos="0"/>
              </a:tabLst>
            </a:pPr>
            <a:fld id="{4102AD9E-0A85-41B9-BA84-B0BD96A14A7C}" type="slidenum">
              <a:rPr b="1" lang="en-US"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106" name="PlaceHolder 3"/>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1">
    <p:bg>
      <p:bgPr>
        <a:solidFill>
          <a:srgbClr val="ffffff"/>
        </a:solidFill>
      </p:bgPr>
    </p:bg>
    <p:spTree>
      <p:nvGrpSpPr>
        <p:cNvPr id="1" name=""/>
        <p:cNvGrpSpPr/>
        <p:nvPr/>
      </p:nvGrpSpPr>
      <p:grpSpPr>
        <a:xfrm>
          <a:off x="0" y="0"/>
          <a:ext cx="0" cy="0"/>
          <a:chOff x="0" y="0"/>
          <a:chExt cx="0" cy="0"/>
        </a:xfrm>
      </p:grpSpPr>
      <p:sp>
        <p:nvSpPr>
          <p:cNvPr id="107"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108" name="Grafik 10" descr=""/>
          <p:cNvPicPr/>
          <p:nvPr/>
        </p:nvPicPr>
        <p:blipFill>
          <a:blip r:embed="rId2"/>
          <a:stretch/>
        </p:blipFill>
        <p:spPr>
          <a:xfrm>
            <a:off x="10215720" y="441360"/>
            <a:ext cx="1446840" cy="665640"/>
          </a:xfrm>
          <a:prstGeom prst="rect">
            <a:avLst/>
          </a:prstGeom>
          <a:noFill/>
          <a:ln w="0">
            <a:noFill/>
          </a:ln>
        </p:spPr>
      </p:pic>
      <p:cxnSp>
        <p:nvCxnSpPr>
          <p:cNvPr id="109" name="Gerade Verbindung 11"/>
          <p:cNvCxnSpPr/>
          <p:nvPr/>
        </p:nvCxnSpPr>
        <p:spPr>
          <a:xfrm>
            <a:off x="143640" y="6319800"/>
            <a:ext cx="11905560" cy="11160"/>
          </a:xfrm>
          <a:prstGeom prst="straightConnector1">
            <a:avLst/>
          </a:prstGeom>
          <a:ln w="12700">
            <a:solidFill>
              <a:srgbClr val="d9d9d9"/>
            </a:solidFill>
            <a:round/>
          </a:ln>
        </p:spPr>
      </p:cxnSp>
      <p:sp>
        <p:nvSpPr>
          <p:cNvPr id="110" name="PlaceHolder 1"/>
          <p:cNvSpPr>
            <a:spLocks noGrp="1"/>
          </p:cNvSpPr>
          <p:nvPr>
            <p:ph type="body"/>
          </p:nvPr>
        </p:nvSpPr>
        <p:spPr>
          <a:xfrm>
            <a:off x="533520" y="1583640"/>
            <a:ext cx="5484960" cy="459216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3"/>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4"/>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5"/>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6"/>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7"/>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p:txBody>
      </p:sp>
      <p:sp>
        <p:nvSpPr>
          <p:cNvPr id="111" name="PlaceHolder 2"/>
          <p:cNvSpPr>
            <a:spLocks noGrp="1"/>
          </p:cNvSpPr>
          <p:nvPr>
            <p:ph type="body"/>
          </p:nvPr>
        </p:nvSpPr>
        <p:spPr>
          <a:xfrm>
            <a:off x="6172200" y="1583640"/>
            <a:ext cx="5484960" cy="459216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8"/>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9"/>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10"/>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11"/>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12"/>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p:txBody>
      </p:sp>
      <p:sp>
        <p:nvSpPr>
          <p:cNvPr id="112" name="PlaceHolder 3"/>
          <p:cNvSpPr>
            <a:spLocks noGrp="1"/>
          </p:cNvSpPr>
          <p:nvPr>
            <p:ph type="sldNum" idx="19"/>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C94DA072-83CA-408C-9CD4-A281CDED7AC1}"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113" name="PlaceHolder 4"/>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2">
    <p:bg>
      <p:bgPr>
        <a:solidFill>
          <a:srgbClr val="ffffff"/>
        </a:solidFill>
      </p:bgPr>
    </p:bg>
    <p:spTree>
      <p:nvGrpSpPr>
        <p:cNvPr id="1" name=""/>
        <p:cNvGrpSpPr/>
        <p:nvPr/>
      </p:nvGrpSpPr>
      <p:grpSpPr>
        <a:xfrm>
          <a:off x="0" y="0"/>
          <a:ext cx="0" cy="0"/>
          <a:chOff x="0" y="0"/>
          <a:chExt cx="0" cy="0"/>
        </a:xfrm>
      </p:grpSpPr>
      <p:sp>
        <p:nvSpPr>
          <p:cNvPr id="114"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115" name="Grafik 10" descr=""/>
          <p:cNvPicPr/>
          <p:nvPr/>
        </p:nvPicPr>
        <p:blipFill>
          <a:blip r:embed="rId2"/>
          <a:stretch/>
        </p:blipFill>
        <p:spPr>
          <a:xfrm>
            <a:off x="10215720" y="441360"/>
            <a:ext cx="1446840" cy="665640"/>
          </a:xfrm>
          <a:prstGeom prst="rect">
            <a:avLst/>
          </a:prstGeom>
          <a:noFill/>
          <a:ln w="0">
            <a:noFill/>
          </a:ln>
        </p:spPr>
      </p:pic>
      <p:cxnSp>
        <p:nvCxnSpPr>
          <p:cNvPr id="116" name="Gerade Verbindung 11"/>
          <p:cNvCxnSpPr/>
          <p:nvPr/>
        </p:nvCxnSpPr>
        <p:spPr>
          <a:xfrm>
            <a:off x="143640" y="6319800"/>
            <a:ext cx="11905560" cy="11160"/>
          </a:xfrm>
          <a:prstGeom prst="straightConnector1">
            <a:avLst/>
          </a:prstGeom>
          <a:ln w="12700">
            <a:solidFill>
              <a:srgbClr val="d9d9d9"/>
            </a:solidFill>
            <a:round/>
          </a:ln>
        </p:spPr>
      </p:cxnSp>
      <p:sp>
        <p:nvSpPr>
          <p:cNvPr id="117" name="PlaceHolder 1"/>
          <p:cNvSpPr>
            <a:spLocks noGrp="1"/>
          </p:cNvSpPr>
          <p:nvPr>
            <p:ph type="body"/>
          </p:nvPr>
        </p:nvSpPr>
        <p:spPr>
          <a:xfrm>
            <a:off x="6207840" y="1584360"/>
            <a:ext cx="5466240" cy="4609800"/>
          </a:xfrm>
          <a:prstGeom prst="rect">
            <a:avLst/>
          </a:prstGeom>
          <a:solidFill>
            <a:srgbClr val="ff99ff"/>
          </a:solidFill>
          <a:ln w="12600">
            <a:solidFill>
              <a:schemeClr val="lt2"/>
            </a:solidFill>
            <a:round/>
          </a:ln>
        </p:spPr>
        <p:txBody>
          <a:bodyPr lIns="90000" rIns="90000" tIns="45000" bIns="45000" anchor="t">
            <a:noAutofit/>
          </a:bodyPr>
          <a:p>
            <a:pPr marL="228600" indent="0" defTabSz="609480">
              <a:lnSpc>
                <a:spcPct val="100000"/>
              </a:lnSpc>
              <a:spcBef>
                <a:spcPts val="1001"/>
              </a:spcBef>
              <a:buNone/>
              <a:tabLst>
                <a:tab algn="l" pos="0"/>
              </a:tabLst>
            </a:pPr>
            <a:r>
              <a:rPr b="0" lang="de-DE" sz="2400" strike="noStrike" u="none">
                <a:solidFill>
                  <a:schemeClr val="dk1"/>
                </a:solidFill>
                <a:effectLst/>
                <a:uFillTx/>
                <a:latin typeface="Arial"/>
              </a:rPr>
              <a:t>Fügen Sie auf der Masterfolie ein frei wählbares Bild ein.</a:t>
            </a:r>
            <a:endParaRPr b="0" lang="de-DE" sz="2400" strike="noStrike" u="none">
              <a:solidFill>
                <a:srgbClr val="000000"/>
              </a:solidFill>
              <a:effectLst/>
              <a:uFillTx/>
              <a:latin typeface="Arial"/>
            </a:endParaRPr>
          </a:p>
        </p:txBody>
      </p:sp>
      <p:sp>
        <p:nvSpPr>
          <p:cNvPr id="118" name="PlaceHolder 2"/>
          <p:cNvSpPr>
            <a:spLocks noGrp="1"/>
          </p:cNvSpPr>
          <p:nvPr>
            <p:ph type="body"/>
          </p:nvPr>
        </p:nvSpPr>
        <p:spPr>
          <a:xfrm>
            <a:off x="533520" y="1583640"/>
            <a:ext cx="5484960" cy="459216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3"/>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4"/>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5"/>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6"/>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7"/>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p:txBody>
      </p:sp>
      <p:sp>
        <p:nvSpPr>
          <p:cNvPr id="119" name="PlaceHolder 3"/>
          <p:cNvSpPr>
            <a:spLocks noGrp="1"/>
          </p:cNvSpPr>
          <p:nvPr>
            <p:ph type="sldNum" idx="20"/>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5C4D8986-5834-432D-887B-B92D41C59643}"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120" name="PlaceHolder 4"/>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3">
    <p:bg>
      <p:bgPr>
        <a:solidFill>
          <a:srgbClr val="ffffff"/>
        </a:solidFill>
      </p:bgPr>
    </p:bg>
    <p:spTree>
      <p:nvGrpSpPr>
        <p:cNvPr id="1" name=""/>
        <p:cNvGrpSpPr/>
        <p:nvPr/>
      </p:nvGrpSpPr>
      <p:grpSpPr>
        <a:xfrm>
          <a:off x="0" y="0"/>
          <a:ext cx="0" cy="0"/>
          <a:chOff x="0" y="0"/>
          <a:chExt cx="0" cy="0"/>
        </a:xfrm>
      </p:grpSpPr>
      <p:sp>
        <p:nvSpPr>
          <p:cNvPr id="121"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122" name="Grafik 10" descr=""/>
          <p:cNvPicPr/>
          <p:nvPr/>
        </p:nvPicPr>
        <p:blipFill>
          <a:blip r:embed="rId2"/>
          <a:stretch/>
        </p:blipFill>
        <p:spPr>
          <a:xfrm>
            <a:off x="10215720" y="441360"/>
            <a:ext cx="1446840" cy="665640"/>
          </a:xfrm>
          <a:prstGeom prst="rect">
            <a:avLst/>
          </a:prstGeom>
          <a:noFill/>
          <a:ln w="0">
            <a:noFill/>
          </a:ln>
        </p:spPr>
      </p:pic>
      <p:cxnSp>
        <p:nvCxnSpPr>
          <p:cNvPr id="123" name="Gerade Verbindung 11"/>
          <p:cNvCxnSpPr/>
          <p:nvPr/>
        </p:nvCxnSpPr>
        <p:spPr>
          <a:xfrm>
            <a:off x="143640" y="6319800"/>
            <a:ext cx="11905560" cy="11160"/>
          </a:xfrm>
          <a:prstGeom prst="straightConnector1">
            <a:avLst/>
          </a:prstGeom>
          <a:ln w="12700">
            <a:solidFill>
              <a:srgbClr val="d9d9d9"/>
            </a:solidFill>
            <a:round/>
          </a:ln>
        </p:spPr>
      </p:cxnSp>
      <p:sp>
        <p:nvSpPr>
          <p:cNvPr id="124" name="PlaceHolder 1"/>
          <p:cNvSpPr>
            <a:spLocks noGrp="1"/>
          </p:cNvSpPr>
          <p:nvPr>
            <p:ph type="body"/>
          </p:nvPr>
        </p:nvSpPr>
        <p:spPr>
          <a:xfrm>
            <a:off x="533520" y="1583640"/>
            <a:ext cx="5462640" cy="822600"/>
          </a:xfrm>
          <a:prstGeom prst="rect">
            <a:avLst/>
          </a:prstGeom>
          <a:noFill/>
          <a:ln w="0">
            <a:noFill/>
          </a:ln>
        </p:spPr>
        <p:txBody>
          <a:bodyPr lIns="0" rIns="0" tIns="0" bIns="0" anchor="b">
            <a:normAutofit/>
          </a:bodyPr>
          <a:p>
            <a:pPr marL="228600" indent="0" defTabSz="914400">
              <a:lnSpc>
                <a:spcPct val="90000"/>
              </a:lnSpc>
              <a:spcBef>
                <a:spcPts val="479"/>
              </a:spcBef>
              <a:buNone/>
              <a:tabLst>
                <a:tab algn="l" pos="0"/>
              </a:tabLst>
            </a:pPr>
            <a:r>
              <a:rPr b="1"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p:txBody>
      </p:sp>
      <p:sp>
        <p:nvSpPr>
          <p:cNvPr id="125" name="PlaceHolder 2"/>
          <p:cNvSpPr>
            <a:spLocks noGrp="1"/>
          </p:cNvSpPr>
          <p:nvPr>
            <p:ph type="body"/>
          </p:nvPr>
        </p:nvSpPr>
        <p:spPr>
          <a:xfrm>
            <a:off x="533520" y="2582280"/>
            <a:ext cx="5462640" cy="360576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3"/>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4"/>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5"/>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6"/>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7"/>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a:p>
            <a:pPr marL="228600" indent="0" defTabSz="914400">
              <a:lnSpc>
                <a:spcPct val="90000"/>
              </a:lnSpc>
              <a:spcBef>
                <a:spcPts val="479"/>
              </a:spcBef>
              <a:buNone/>
              <a:tabLst>
                <a:tab algn="l" pos="0"/>
              </a:tabLst>
            </a:pPr>
            <a:endParaRPr b="0" lang="de-DE" sz="1600" strike="noStrike" u="none">
              <a:solidFill>
                <a:srgbClr val="000000"/>
              </a:solidFill>
              <a:effectLst/>
              <a:uFillTx/>
              <a:latin typeface="Arial"/>
            </a:endParaRPr>
          </a:p>
        </p:txBody>
      </p:sp>
      <p:sp>
        <p:nvSpPr>
          <p:cNvPr id="126" name="PlaceHolder 3"/>
          <p:cNvSpPr>
            <a:spLocks noGrp="1"/>
          </p:cNvSpPr>
          <p:nvPr>
            <p:ph type="body"/>
          </p:nvPr>
        </p:nvSpPr>
        <p:spPr>
          <a:xfrm>
            <a:off x="6194520" y="1583640"/>
            <a:ext cx="5462640" cy="822600"/>
          </a:xfrm>
          <a:prstGeom prst="rect">
            <a:avLst/>
          </a:prstGeom>
          <a:noFill/>
          <a:ln w="0">
            <a:noFill/>
          </a:ln>
        </p:spPr>
        <p:txBody>
          <a:bodyPr lIns="0" rIns="0" tIns="0" bIns="0" anchor="b">
            <a:normAutofit/>
          </a:bodyPr>
          <a:p>
            <a:pPr marL="228600" indent="0" defTabSz="914400">
              <a:lnSpc>
                <a:spcPct val="90000"/>
              </a:lnSpc>
              <a:spcBef>
                <a:spcPts val="479"/>
              </a:spcBef>
              <a:buNone/>
              <a:tabLst>
                <a:tab algn="l" pos="0"/>
              </a:tabLst>
            </a:pPr>
            <a:r>
              <a:rPr b="1"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p:txBody>
      </p:sp>
      <p:sp>
        <p:nvSpPr>
          <p:cNvPr id="127" name="PlaceHolder 4"/>
          <p:cNvSpPr>
            <a:spLocks noGrp="1"/>
          </p:cNvSpPr>
          <p:nvPr>
            <p:ph type="body"/>
          </p:nvPr>
        </p:nvSpPr>
        <p:spPr>
          <a:xfrm>
            <a:off x="6194520" y="2582280"/>
            <a:ext cx="5462640" cy="360576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8"/>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9"/>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10"/>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11"/>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12"/>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p:txBody>
      </p:sp>
      <p:sp>
        <p:nvSpPr>
          <p:cNvPr id="128" name="PlaceHolder 5"/>
          <p:cNvSpPr>
            <a:spLocks noGrp="1"/>
          </p:cNvSpPr>
          <p:nvPr>
            <p:ph type="sldNum" idx="21"/>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7FA2D138-C58F-416B-870B-B9B425204F0C}"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129" name="PlaceHolder 6"/>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4">
    <p:bg>
      <p:bgPr>
        <a:solidFill>
          <a:srgbClr val="ffffff"/>
        </a:solidFill>
      </p:bgPr>
    </p:bg>
    <p:spTree>
      <p:nvGrpSpPr>
        <p:cNvPr id="1" name=""/>
        <p:cNvGrpSpPr/>
        <p:nvPr/>
      </p:nvGrpSpPr>
      <p:grpSpPr>
        <a:xfrm>
          <a:off x="0" y="0"/>
          <a:ext cx="0" cy="0"/>
          <a:chOff x="0" y="0"/>
          <a:chExt cx="0" cy="0"/>
        </a:xfrm>
      </p:grpSpPr>
      <p:sp>
        <p:nvSpPr>
          <p:cNvPr id="130"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131" name="Grafik 10" descr=""/>
          <p:cNvPicPr/>
          <p:nvPr/>
        </p:nvPicPr>
        <p:blipFill>
          <a:blip r:embed="rId2"/>
          <a:stretch/>
        </p:blipFill>
        <p:spPr>
          <a:xfrm>
            <a:off x="10215720" y="441360"/>
            <a:ext cx="1446840" cy="665640"/>
          </a:xfrm>
          <a:prstGeom prst="rect">
            <a:avLst/>
          </a:prstGeom>
          <a:noFill/>
          <a:ln w="0">
            <a:noFill/>
          </a:ln>
        </p:spPr>
      </p:pic>
      <p:cxnSp>
        <p:nvCxnSpPr>
          <p:cNvPr id="132" name="Gerade Verbindung 11"/>
          <p:cNvCxnSpPr/>
          <p:nvPr/>
        </p:nvCxnSpPr>
        <p:spPr>
          <a:xfrm>
            <a:off x="143640" y="6319800"/>
            <a:ext cx="11905560" cy="11160"/>
          </a:xfrm>
          <a:prstGeom prst="straightConnector1">
            <a:avLst/>
          </a:prstGeom>
          <a:ln w="12700">
            <a:solidFill>
              <a:srgbClr val="d9d9d9"/>
            </a:solidFill>
            <a:round/>
          </a:ln>
        </p:spPr>
      </p:cxnSp>
      <p:sp>
        <p:nvSpPr>
          <p:cNvPr id="133" name="PlaceHolder 1"/>
          <p:cNvSpPr>
            <a:spLocks noGrp="1"/>
          </p:cNvSpPr>
          <p:nvPr>
            <p:ph type="body"/>
          </p:nvPr>
        </p:nvSpPr>
        <p:spPr>
          <a:xfrm>
            <a:off x="6207840" y="2589840"/>
            <a:ext cx="5466240" cy="3604320"/>
          </a:xfrm>
          <a:prstGeom prst="rect">
            <a:avLst/>
          </a:prstGeom>
          <a:solidFill>
            <a:srgbClr val="ff99ff"/>
          </a:solidFill>
          <a:ln w="12600">
            <a:solidFill>
              <a:schemeClr val="lt2"/>
            </a:solidFill>
            <a:round/>
          </a:ln>
        </p:spPr>
        <p:txBody>
          <a:bodyPr lIns="90000" rIns="90000" tIns="45000" bIns="45000" anchor="t">
            <a:noAutofit/>
          </a:bodyPr>
          <a:p>
            <a:pPr marL="228600" indent="0" defTabSz="609480">
              <a:lnSpc>
                <a:spcPct val="100000"/>
              </a:lnSpc>
              <a:spcBef>
                <a:spcPts val="1001"/>
              </a:spcBef>
              <a:buNone/>
              <a:tabLst>
                <a:tab algn="l" pos="0"/>
              </a:tabLst>
            </a:pPr>
            <a:r>
              <a:rPr b="0" lang="de-DE" sz="2400" strike="noStrike" u="none">
                <a:solidFill>
                  <a:schemeClr val="dk1"/>
                </a:solidFill>
                <a:effectLst/>
                <a:uFillTx/>
                <a:latin typeface="Arial"/>
              </a:rPr>
              <a:t>Fügen Sie auf der Masterfolie ein frei wählbares Bild ein.</a:t>
            </a:r>
            <a:endParaRPr b="0" lang="de-DE" sz="2400" strike="noStrike" u="none">
              <a:solidFill>
                <a:srgbClr val="000000"/>
              </a:solidFill>
              <a:effectLst/>
              <a:uFillTx/>
              <a:latin typeface="Arial"/>
            </a:endParaRPr>
          </a:p>
        </p:txBody>
      </p:sp>
      <p:sp>
        <p:nvSpPr>
          <p:cNvPr id="134" name="PlaceHolder 2"/>
          <p:cNvSpPr>
            <a:spLocks noGrp="1"/>
          </p:cNvSpPr>
          <p:nvPr>
            <p:ph type="body"/>
          </p:nvPr>
        </p:nvSpPr>
        <p:spPr>
          <a:xfrm>
            <a:off x="533520" y="1583640"/>
            <a:ext cx="5462640" cy="822600"/>
          </a:xfrm>
          <a:prstGeom prst="rect">
            <a:avLst/>
          </a:prstGeom>
          <a:noFill/>
          <a:ln w="0">
            <a:noFill/>
          </a:ln>
        </p:spPr>
        <p:txBody>
          <a:bodyPr lIns="0" rIns="0" tIns="0" bIns="0" anchor="b">
            <a:normAutofit/>
          </a:bodyPr>
          <a:p>
            <a:pPr marL="228600" indent="0" defTabSz="914400">
              <a:lnSpc>
                <a:spcPct val="90000"/>
              </a:lnSpc>
              <a:spcBef>
                <a:spcPts val="479"/>
              </a:spcBef>
              <a:buNone/>
              <a:tabLst>
                <a:tab algn="l" pos="0"/>
              </a:tabLst>
            </a:pPr>
            <a:r>
              <a:rPr b="1"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p:txBody>
      </p:sp>
      <p:sp>
        <p:nvSpPr>
          <p:cNvPr id="135" name="PlaceHolder 3"/>
          <p:cNvSpPr>
            <a:spLocks noGrp="1"/>
          </p:cNvSpPr>
          <p:nvPr>
            <p:ph type="body"/>
          </p:nvPr>
        </p:nvSpPr>
        <p:spPr>
          <a:xfrm>
            <a:off x="533520" y="2582280"/>
            <a:ext cx="5462640" cy="360576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3"/>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4"/>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5"/>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6"/>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7"/>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a:p>
            <a:pPr marL="228600" indent="0" defTabSz="914400">
              <a:lnSpc>
                <a:spcPct val="90000"/>
              </a:lnSpc>
              <a:spcBef>
                <a:spcPts val="479"/>
              </a:spcBef>
              <a:buNone/>
              <a:tabLst>
                <a:tab algn="l" pos="0"/>
              </a:tabLst>
            </a:pPr>
            <a:endParaRPr b="0" lang="de-DE" sz="1600" strike="noStrike" u="none">
              <a:solidFill>
                <a:srgbClr val="000000"/>
              </a:solidFill>
              <a:effectLst/>
              <a:uFillTx/>
              <a:latin typeface="Arial"/>
            </a:endParaRPr>
          </a:p>
        </p:txBody>
      </p:sp>
      <p:sp>
        <p:nvSpPr>
          <p:cNvPr id="136" name="PlaceHolder 4"/>
          <p:cNvSpPr>
            <a:spLocks noGrp="1"/>
          </p:cNvSpPr>
          <p:nvPr>
            <p:ph type="body"/>
          </p:nvPr>
        </p:nvSpPr>
        <p:spPr>
          <a:xfrm>
            <a:off x="6194520" y="1583640"/>
            <a:ext cx="5462640" cy="822600"/>
          </a:xfrm>
          <a:prstGeom prst="rect">
            <a:avLst/>
          </a:prstGeom>
          <a:noFill/>
          <a:ln w="0">
            <a:noFill/>
          </a:ln>
        </p:spPr>
        <p:txBody>
          <a:bodyPr lIns="0" rIns="0" tIns="0" bIns="0" anchor="b">
            <a:normAutofit/>
          </a:bodyPr>
          <a:p>
            <a:pPr marL="228600" indent="0" defTabSz="914400">
              <a:lnSpc>
                <a:spcPct val="90000"/>
              </a:lnSpc>
              <a:spcBef>
                <a:spcPts val="479"/>
              </a:spcBef>
              <a:buNone/>
              <a:tabLst>
                <a:tab algn="l" pos="0"/>
              </a:tabLst>
            </a:pPr>
            <a:r>
              <a:rPr b="1"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p:txBody>
      </p:sp>
      <p:sp>
        <p:nvSpPr>
          <p:cNvPr id="137" name="PlaceHolder 5"/>
          <p:cNvSpPr>
            <a:spLocks noGrp="1"/>
          </p:cNvSpPr>
          <p:nvPr>
            <p:ph type="sldNum" idx="22"/>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0E50F128-3827-4BF9-98EF-1D7E61E16598}"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138" name="PlaceHolder 6"/>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5">
    <p:bg>
      <p:bgPr>
        <a:solidFill>
          <a:srgbClr val="ffffff"/>
        </a:solidFill>
      </p:bgPr>
    </p:bg>
    <p:spTree>
      <p:nvGrpSpPr>
        <p:cNvPr id="1" name=""/>
        <p:cNvGrpSpPr/>
        <p:nvPr/>
      </p:nvGrpSpPr>
      <p:grpSpPr>
        <a:xfrm>
          <a:off x="0" y="0"/>
          <a:ext cx="0" cy="0"/>
          <a:chOff x="0" y="0"/>
          <a:chExt cx="0" cy="0"/>
        </a:xfrm>
      </p:grpSpPr>
      <p:sp>
        <p:nvSpPr>
          <p:cNvPr id="139"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140" name="Grafik 10" descr=""/>
          <p:cNvPicPr/>
          <p:nvPr/>
        </p:nvPicPr>
        <p:blipFill>
          <a:blip r:embed="rId2"/>
          <a:stretch/>
        </p:blipFill>
        <p:spPr>
          <a:xfrm>
            <a:off x="10215720" y="441360"/>
            <a:ext cx="1446840" cy="665640"/>
          </a:xfrm>
          <a:prstGeom prst="rect">
            <a:avLst/>
          </a:prstGeom>
          <a:noFill/>
          <a:ln w="0">
            <a:noFill/>
          </a:ln>
        </p:spPr>
      </p:pic>
      <p:cxnSp>
        <p:nvCxnSpPr>
          <p:cNvPr id="141" name="Gerade Verbindung 11"/>
          <p:cNvCxnSpPr/>
          <p:nvPr/>
        </p:nvCxnSpPr>
        <p:spPr>
          <a:xfrm>
            <a:off x="143640" y="6319800"/>
            <a:ext cx="11905560" cy="11160"/>
          </a:xfrm>
          <a:prstGeom prst="straightConnector1">
            <a:avLst/>
          </a:prstGeom>
          <a:ln w="12700">
            <a:solidFill>
              <a:srgbClr val="d9d9d9"/>
            </a:solidFill>
            <a:round/>
          </a:ln>
        </p:spPr>
      </p:cxnSp>
      <p:sp>
        <p:nvSpPr>
          <p:cNvPr id="142" name="PlaceHolder 1"/>
          <p:cNvSpPr>
            <a:spLocks noGrp="1"/>
          </p:cNvSpPr>
          <p:nvPr>
            <p:ph type="sldNum" idx="23"/>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70944803-7101-4DF9-A27B-E6FFFD994873}"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143" name="PlaceHolder 2"/>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6">
    <p:bg>
      <p:bgPr>
        <a:solidFill>
          <a:srgbClr val="ffffff"/>
        </a:solidFill>
      </p:bgPr>
    </p:bg>
    <p:spTree>
      <p:nvGrpSpPr>
        <p:cNvPr id="1" name=""/>
        <p:cNvGrpSpPr/>
        <p:nvPr/>
      </p:nvGrpSpPr>
      <p:grpSpPr>
        <a:xfrm>
          <a:off x="0" y="0"/>
          <a:ext cx="0" cy="0"/>
          <a:chOff x="0" y="0"/>
          <a:chExt cx="0" cy="0"/>
        </a:xfrm>
      </p:grpSpPr>
      <p:sp>
        <p:nvSpPr>
          <p:cNvPr id="144"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145" name="Grafik 10" descr=""/>
          <p:cNvPicPr/>
          <p:nvPr/>
        </p:nvPicPr>
        <p:blipFill>
          <a:blip r:embed="rId2"/>
          <a:stretch/>
        </p:blipFill>
        <p:spPr>
          <a:xfrm>
            <a:off x="10215720" y="441360"/>
            <a:ext cx="1446840" cy="665640"/>
          </a:xfrm>
          <a:prstGeom prst="rect">
            <a:avLst/>
          </a:prstGeom>
          <a:noFill/>
          <a:ln w="0">
            <a:noFill/>
          </a:ln>
        </p:spPr>
      </p:pic>
      <p:cxnSp>
        <p:nvCxnSpPr>
          <p:cNvPr id="146" name="Gerade Verbindung 11"/>
          <p:cNvCxnSpPr/>
          <p:nvPr/>
        </p:nvCxnSpPr>
        <p:spPr>
          <a:xfrm>
            <a:off x="143640" y="6319800"/>
            <a:ext cx="11905560" cy="11160"/>
          </a:xfrm>
          <a:prstGeom prst="straightConnector1">
            <a:avLst/>
          </a:prstGeom>
          <a:ln w="12700">
            <a:solidFill>
              <a:srgbClr val="d9d9d9"/>
            </a:solidFill>
            <a:round/>
          </a:ln>
        </p:spPr>
      </p:cxnSp>
      <p:sp>
        <p:nvSpPr>
          <p:cNvPr id="147" name="PlaceHolder 1"/>
          <p:cNvSpPr>
            <a:spLocks noGrp="1"/>
          </p:cNvSpPr>
          <p:nvPr>
            <p:ph type="sldNum" idx="24"/>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85C0304D-3A74-413D-B436-B079587A70E4}"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148" name="PlaceHolder 2"/>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
        <p:nvSpPr>
          <p:cNvPr id="149" name="PlaceHolder 3"/>
          <p:cNvSpPr>
            <a:spLocks noGrp="1"/>
          </p:cNvSpPr>
          <p:nvPr>
            <p:ph type="body"/>
          </p:nvPr>
        </p:nvSpPr>
        <p:spPr>
          <a:xfrm>
            <a:off x="0" y="1770840"/>
            <a:ext cx="12190680" cy="4403160"/>
          </a:xfrm>
          <a:prstGeom prst="rect">
            <a:avLst/>
          </a:prstGeom>
          <a:solidFill>
            <a:srgbClr val="ff99ff"/>
          </a:solidFill>
          <a:ln w="0">
            <a:noFill/>
          </a:ln>
        </p:spPr>
        <p:txBody>
          <a:bodyPr lIns="90000" rIns="90000" tIns="45000" bIns="45000" anchor="t">
            <a:noAutofit/>
          </a:bodyPr>
          <a:p>
            <a:pPr marL="228600" indent="0" algn="ctr" defTabSz="609480">
              <a:lnSpc>
                <a:spcPct val="100000"/>
              </a:lnSpc>
              <a:spcBef>
                <a:spcPts val="1001"/>
              </a:spcBef>
              <a:buNone/>
              <a:tabLst>
                <a:tab algn="l" pos="0"/>
              </a:tabLst>
            </a:pPr>
            <a:endParaRPr b="0" lang="de-DE" sz="2400" strike="noStrike" u="none">
              <a:solidFill>
                <a:srgbClr val="000000"/>
              </a:solidFill>
              <a:effectLst/>
              <a:uFillTx/>
              <a:latin typeface="Arial"/>
            </a:endParaRPr>
          </a:p>
          <a:p>
            <a:pPr marL="228600" indent="0" algn="ctr" defTabSz="609480">
              <a:lnSpc>
                <a:spcPct val="100000"/>
              </a:lnSpc>
              <a:spcBef>
                <a:spcPts val="1001"/>
              </a:spcBef>
              <a:buNone/>
              <a:tabLst>
                <a:tab algn="l" pos="0"/>
              </a:tabLst>
            </a:pPr>
            <a:r>
              <a:rPr b="0" lang="de-DE" sz="2400" strike="noStrike" u="none">
                <a:solidFill>
                  <a:schemeClr val="dk1"/>
                </a:solidFill>
                <a:effectLst/>
                <a:uFillTx/>
                <a:latin typeface="Arial"/>
              </a:rPr>
              <a:t>Fügen Sie ein frei wählbares Bild ein.</a:t>
            </a:r>
            <a:endParaRPr b="0" lang="de-DE" sz="2400" strike="noStrike" u="none">
              <a:solidFill>
                <a:srgbClr val="000000"/>
              </a:solidFill>
              <a:effectLst/>
              <a:uFillTx/>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Standard 8">
    <p:bg>
      <p:bgPr>
        <a:solidFill>
          <a:srgbClr val="ffffff"/>
        </a:solidFill>
      </p:bgPr>
    </p:bg>
    <p:spTree>
      <p:nvGrpSpPr>
        <p:cNvPr id="1" name=""/>
        <p:cNvGrpSpPr/>
        <p:nvPr/>
      </p:nvGrpSpPr>
      <p:grpSpPr>
        <a:xfrm>
          <a:off x="0" y="0"/>
          <a:ext cx="0" cy="0"/>
          <a:chOff x="0" y="0"/>
          <a:chExt cx="0" cy="0"/>
        </a:xfrm>
      </p:grpSpPr>
      <p:sp>
        <p:nvSpPr>
          <p:cNvPr id="150"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151" name="Grafik 10" descr=""/>
          <p:cNvPicPr/>
          <p:nvPr/>
        </p:nvPicPr>
        <p:blipFill>
          <a:blip r:embed="rId2"/>
          <a:stretch/>
        </p:blipFill>
        <p:spPr>
          <a:xfrm>
            <a:off x="10215720" y="441360"/>
            <a:ext cx="1446840" cy="665640"/>
          </a:xfrm>
          <a:prstGeom prst="rect">
            <a:avLst/>
          </a:prstGeom>
          <a:noFill/>
          <a:ln w="0">
            <a:noFill/>
          </a:ln>
        </p:spPr>
      </p:pic>
      <p:cxnSp>
        <p:nvCxnSpPr>
          <p:cNvPr id="152" name="Gerade Verbindung 11"/>
          <p:cNvCxnSpPr/>
          <p:nvPr/>
        </p:nvCxnSpPr>
        <p:spPr>
          <a:xfrm>
            <a:off x="143640" y="6319800"/>
            <a:ext cx="11905560" cy="11160"/>
          </a:xfrm>
          <a:prstGeom prst="straightConnector1">
            <a:avLst/>
          </a:prstGeom>
          <a:ln w="12700">
            <a:solidFill>
              <a:srgbClr val="d9d9d9"/>
            </a:solidFill>
            <a:round/>
          </a:ln>
        </p:spPr>
      </p:cxnSp>
      <p:sp>
        <p:nvSpPr>
          <p:cNvPr id="153" name="PlaceHolder 1"/>
          <p:cNvSpPr>
            <a:spLocks noGrp="1"/>
          </p:cNvSpPr>
          <p:nvPr>
            <p:ph type="title"/>
          </p:nvPr>
        </p:nvSpPr>
        <p:spPr>
          <a:xfrm>
            <a:off x="9027360" y="365040"/>
            <a:ext cx="2627640" cy="5810400"/>
          </a:xfrm>
          <a:prstGeom prst="rect">
            <a:avLst/>
          </a:prstGeom>
          <a:noFill/>
          <a:ln w="0">
            <a:noFill/>
          </a:ln>
        </p:spPr>
        <p:txBody>
          <a:bodyPr lIns="0" rIns="0" tIns="0" bIns="0" anchor="b" vert="eaVert">
            <a:no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
        <p:nvSpPr>
          <p:cNvPr id="154" name="PlaceHolder 2"/>
          <p:cNvSpPr>
            <a:spLocks noGrp="1"/>
          </p:cNvSpPr>
          <p:nvPr>
            <p:ph type="body"/>
          </p:nvPr>
        </p:nvSpPr>
        <p:spPr>
          <a:xfrm>
            <a:off x="536040" y="365040"/>
            <a:ext cx="8299440" cy="5810400"/>
          </a:xfrm>
          <a:prstGeom prst="rect">
            <a:avLst/>
          </a:prstGeom>
          <a:noFill/>
          <a:ln w="0">
            <a:noFill/>
          </a:ln>
        </p:spPr>
        <p:txBody>
          <a:bodyPr lIns="0" rIns="0" tIns="0" bIns="0" anchor="t" vert="eaVert">
            <a:noAutofit/>
          </a:bodyPr>
          <a:p>
            <a:pPr marL="271440" indent="-271440" defTabSz="914400">
              <a:lnSpc>
                <a:spcPct val="90000"/>
              </a:lnSpc>
              <a:spcBef>
                <a:spcPts val="479"/>
              </a:spcBef>
              <a:buSzPct val="100016"/>
              <a:buBlip>
                <a:blip r:embed="rId3"/>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4"/>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5"/>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6"/>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7"/>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p:txBody>
      </p:sp>
      <p:sp>
        <p:nvSpPr>
          <p:cNvPr id="155" name="PlaceHolder 3"/>
          <p:cNvSpPr>
            <a:spLocks noGrp="1"/>
          </p:cNvSpPr>
          <p:nvPr>
            <p:ph type="sldNum" idx="25"/>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FFF9FDF4-FE47-4DC8-B4B3-F9895B3FD03E}"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p:bg>
      <p:bgPr>
        <a:solidFill>
          <a:srgbClr val="ffffff"/>
        </a:solidFill>
      </p:bgPr>
    </p:bg>
    <p:spTree>
      <p:nvGrpSpPr>
        <p:cNvPr id="1" name=""/>
        <p:cNvGrpSpPr/>
        <p:nvPr/>
      </p:nvGrpSpPr>
      <p:grpSpPr>
        <a:xfrm>
          <a:off x="0" y="0"/>
          <a:ext cx="0" cy="0"/>
          <a:chOff x="0" y="0"/>
          <a:chExt cx="0" cy="0"/>
        </a:xfrm>
      </p:grpSpPr>
      <p:sp>
        <p:nvSpPr>
          <p:cNvPr id="156" name="Fußzeilenplatzhalter 4" hidden="1"/>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157" name="Grafik 10" descr=""/>
          <p:cNvPicPr/>
          <p:nvPr/>
        </p:nvPicPr>
        <p:blipFill>
          <a:blip r:embed="rId2"/>
          <a:stretch/>
        </p:blipFill>
        <p:spPr>
          <a:xfrm>
            <a:off x="10215720" y="441360"/>
            <a:ext cx="1446840" cy="665640"/>
          </a:xfrm>
          <a:prstGeom prst="rect">
            <a:avLst/>
          </a:prstGeom>
          <a:noFill/>
          <a:ln w="0">
            <a:noFill/>
          </a:ln>
        </p:spPr>
      </p:pic>
      <p:cxnSp>
        <p:nvCxnSpPr>
          <p:cNvPr id="158" name="Gerade Verbindung 11"/>
          <p:cNvCxnSpPr/>
          <p:nvPr/>
        </p:nvCxnSpPr>
        <p:spPr>
          <a:xfrm>
            <a:off x="143640" y="6319800"/>
            <a:ext cx="11905560" cy="11160"/>
          </a:xfrm>
          <a:prstGeom prst="straightConnector1">
            <a:avLst/>
          </a:prstGeom>
          <a:ln w="12700">
            <a:solidFill>
              <a:srgbClr val="d9d9d9"/>
            </a:solidFill>
            <a:round/>
          </a:ln>
        </p:spPr>
      </p:cxnSp>
      <p:sp>
        <p:nvSpPr>
          <p:cNvPr id="159" name="PlaceHolder 1"/>
          <p:cNvSpPr>
            <a:spLocks noGrp="1"/>
          </p:cNvSpPr>
          <p:nvPr>
            <p:ph type="body"/>
          </p:nvPr>
        </p:nvSpPr>
        <p:spPr>
          <a:xfrm>
            <a:off x="156240" y="3618360"/>
            <a:ext cx="11903040" cy="2706120"/>
          </a:xfrm>
          <a:prstGeom prst="rect">
            <a:avLst/>
          </a:prstGeom>
          <a:solidFill>
            <a:srgbClr val="ff99ff"/>
          </a:solidFill>
          <a:ln w="12600">
            <a:solidFill>
              <a:schemeClr val="lt2"/>
            </a:solidFill>
            <a:round/>
          </a:ln>
        </p:spPr>
        <p:txBody>
          <a:bodyPr lIns="90000" rIns="90000" tIns="45000" bIns="45000" anchor="t">
            <a:noAutofit/>
          </a:bodyPr>
          <a:p>
            <a:pPr marL="228600" indent="0" defTabSz="609480">
              <a:lnSpc>
                <a:spcPct val="100000"/>
              </a:lnSpc>
              <a:spcBef>
                <a:spcPts val="1001"/>
              </a:spcBef>
              <a:buNone/>
              <a:tabLst>
                <a:tab algn="l" pos="0"/>
              </a:tabLst>
            </a:pPr>
            <a:r>
              <a:rPr b="0" lang="de-DE" sz="2400" strike="noStrike" u="none">
                <a:solidFill>
                  <a:schemeClr val="dk1"/>
                </a:solidFill>
                <a:effectLst/>
                <a:uFillTx/>
                <a:latin typeface="Arial"/>
              </a:rPr>
              <a:t>Fügen Sie auf der Masterfolie ein frei wählbares Bild ein.</a:t>
            </a:r>
            <a:endParaRPr b="0" lang="de-DE" sz="2400" strike="noStrike" u="none">
              <a:solidFill>
                <a:srgbClr val="000000"/>
              </a:solidFill>
              <a:effectLst/>
              <a:uFillTx/>
              <a:latin typeface="Arial"/>
            </a:endParaRPr>
          </a:p>
        </p:txBody>
      </p:sp>
      <p:sp>
        <p:nvSpPr>
          <p:cNvPr id="160" name="Text Box 14"/>
          <p:cNvSpPr/>
          <p:nvPr/>
        </p:nvSpPr>
        <p:spPr>
          <a:xfrm>
            <a:off x="9757800" y="6432840"/>
            <a:ext cx="2301480" cy="326880"/>
          </a:xfrm>
          <a:prstGeom prst="rect">
            <a:avLst/>
          </a:prstGeom>
          <a:noFill/>
          <a:ln w="0">
            <a:noFill/>
          </a:ln>
        </p:spPr>
        <p:style>
          <a:lnRef idx="0"/>
          <a:fillRef idx="0"/>
          <a:effectRef idx="0"/>
          <a:fontRef idx="minor"/>
        </p:style>
        <p:txBody>
          <a:bodyPr lIns="0" rIns="0" tIns="0" bIns="0" anchor="t">
            <a:spAutoFit/>
          </a:bodyPr>
          <a:p>
            <a:pPr algn="r" defTabSz="609480">
              <a:lnSpc>
                <a:spcPct val="100000"/>
              </a:lnSpc>
            </a:pPr>
            <a:r>
              <a:rPr b="1" lang="de-DE" sz="2130" strike="noStrike" u="none">
                <a:solidFill>
                  <a:schemeClr val="dk1"/>
                </a:solidFill>
                <a:effectLst/>
                <a:uFillTx/>
                <a:latin typeface="Arial"/>
              </a:rPr>
              <a:t>www.kit.edu</a:t>
            </a:r>
            <a:endParaRPr b="0" lang="de-DE" sz="2130" strike="noStrike" u="none">
              <a:solidFill>
                <a:srgbClr val="000000"/>
              </a:solidFill>
              <a:effectLst/>
              <a:uFillTx/>
              <a:latin typeface="Arial"/>
            </a:endParaRPr>
          </a:p>
        </p:txBody>
      </p:sp>
      <p:sp>
        <p:nvSpPr>
          <p:cNvPr id="161" name="Text Box 14"/>
          <p:cNvSpPr/>
          <p:nvPr/>
        </p:nvSpPr>
        <p:spPr>
          <a:xfrm>
            <a:off x="159840" y="6525720"/>
            <a:ext cx="4807440" cy="167400"/>
          </a:xfrm>
          <a:prstGeom prst="rect">
            <a:avLst/>
          </a:prstGeom>
          <a:noFill/>
          <a:ln w="9525">
            <a:noFill/>
          </a:ln>
        </p:spPr>
        <p:style>
          <a:lnRef idx="0"/>
          <a:fillRef idx="0"/>
          <a:effectRef idx="0"/>
          <a:fontRef idx="minor"/>
        </p:style>
        <p:txBody>
          <a:bodyPr lIns="0" rIns="0" tIns="0" bIns="0" anchor="t">
            <a:spAutoFit/>
          </a:bodyPr>
          <a:p>
            <a:pPr defTabSz="609480">
              <a:lnSpc>
                <a:spcPct val="100000"/>
              </a:lnSpc>
            </a:pPr>
            <a:r>
              <a:rPr b="0" lang="de-DE" sz="1100" strike="noStrike" u="none">
                <a:solidFill>
                  <a:schemeClr val="dk1"/>
                </a:solidFill>
                <a:effectLst/>
                <a:uFillTx/>
                <a:latin typeface="Arial"/>
              </a:rPr>
              <a:t>KIT – Die Forschungsuniversität in der Helmholtz-Gemeinschaft</a:t>
            </a:r>
            <a:endParaRPr b="0" lang="de-DE" sz="1100" strike="noStrike" u="none">
              <a:solidFill>
                <a:srgbClr val="000000"/>
              </a:solidFill>
              <a:effectLst/>
              <a:uFillTx/>
              <a:latin typeface="Arial"/>
            </a:endParaRPr>
          </a:p>
        </p:txBody>
      </p:sp>
      <p:pic>
        <p:nvPicPr>
          <p:cNvPr id="162" name="Grafik 17" descr=""/>
          <p:cNvPicPr/>
          <p:nvPr/>
        </p:nvPicPr>
        <p:blipFill>
          <a:blip r:embed="rId3"/>
          <a:stretch/>
        </p:blipFill>
        <p:spPr>
          <a:xfrm>
            <a:off x="528120" y="479880"/>
            <a:ext cx="2176560" cy="1001520"/>
          </a:xfrm>
          <a:prstGeom prst="rect">
            <a:avLst/>
          </a:prstGeom>
          <a:noFill/>
          <a:ln w="0">
            <a:noFill/>
          </a:ln>
        </p:spPr>
      </p:pic>
      <p:sp>
        <p:nvSpPr>
          <p:cNvPr id="163" name="PlaceHolder 2"/>
          <p:cNvSpPr>
            <a:spLocks noGrp="1"/>
          </p:cNvSpPr>
          <p:nvPr>
            <p:ph type="body"/>
          </p:nvPr>
        </p:nvSpPr>
        <p:spPr>
          <a:xfrm>
            <a:off x="487080" y="1927440"/>
            <a:ext cx="11364480" cy="378720"/>
          </a:xfrm>
          <a:prstGeom prst="rect">
            <a:avLst/>
          </a:prstGeom>
          <a:noFill/>
          <a:ln w="0">
            <a:noFill/>
          </a:ln>
        </p:spPr>
        <p:txBody>
          <a:bodyPr lIns="0" rIns="0" tIns="0" bIns="0" anchor="t">
            <a:normAutofit fontScale="92500" lnSpcReduction="19999"/>
          </a:bodyPr>
          <a:p>
            <a:pPr marL="228600" indent="0" defTabSz="914400">
              <a:lnSpc>
                <a:spcPct val="90000"/>
              </a:lnSpc>
              <a:spcBef>
                <a:spcPts val="479"/>
              </a:spcBef>
              <a:buNone/>
              <a:tabLst>
                <a:tab algn="l" pos="0"/>
              </a:tabLst>
            </a:pPr>
            <a:r>
              <a:rPr b="1" lang="de-DE" sz="3400" strike="noStrike" u="none">
                <a:solidFill>
                  <a:schemeClr val="dk1"/>
                </a:solidFill>
                <a:effectLst/>
                <a:uFillTx/>
                <a:latin typeface="Arial"/>
              </a:rPr>
              <a:t>Folientitel: Arial 34pt bold</a:t>
            </a:r>
            <a:endParaRPr b="0" lang="de-DE" sz="3400" strike="noStrike" u="none">
              <a:solidFill>
                <a:srgbClr val="000000"/>
              </a:solidFill>
              <a:effectLst/>
              <a:uFillTx/>
              <a:latin typeface="Arial"/>
            </a:endParaRPr>
          </a:p>
        </p:txBody>
      </p:sp>
      <p:sp>
        <p:nvSpPr>
          <p:cNvPr id="164" name="PlaceHolder 3"/>
          <p:cNvSpPr>
            <a:spLocks noGrp="1"/>
          </p:cNvSpPr>
          <p:nvPr>
            <p:ph type="body"/>
          </p:nvPr>
        </p:nvSpPr>
        <p:spPr>
          <a:xfrm>
            <a:off x="507600" y="2639160"/>
            <a:ext cx="11352960" cy="678240"/>
          </a:xfrm>
          <a:prstGeom prst="rect">
            <a:avLst/>
          </a:prstGeom>
          <a:noFill/>
          <a:ln w="0">
            <a:noFill/>
          </a:ln>
        </p:spPr>
        <p:txBody>
          <a:bodyPr lIns="0" rIns="0" tIns="0" bIns="0" anchor="t">
            <a:normAutofit/>
          </a:bodyPr>
          <a:p>
            <a:pPr marL="228600" indent="0" defTabSz="914400">
              <a:lnSpc>
                <a:spcPct val="90000"/>
              </a:lnSpc>
              <a:spcBef>
                <a:spcPts val="479"/>
              </a:spcBef>
              <a:buNone/>
              <a:tabLst>
                <a:tab algn="l" pos="0"/>
              </a:tabLst>
            </a:pPr>
            <a:r>
              <a:rPr b="1" lang="de-DE" sz="2400" strike="noStrike" u="none">
                <a:solidFill>
                  <a:schemeClr val="dk1"/>
                </a:solidFill>
                <a:effectLst/>
                <a:uFillTx/>
                <a:latin typeface="Arial"/>
              </a:rPr>
              <a:t>Unterzeile: Arial 24pt bold</a:t>
            </a:r>
            <a:br>
              <a:rPr sz="2400"/>
            </a:br>
            <a:r>
              <a:rPr b="1" lang="de-DE" sz="2400" strike="noStrike" u="none">
                <a:solidFill>
                  <a:schemeClr val="dk1"/>
                </a:solidFill>
                <a:effectLst/>
                <a:uFillTx/>
                <a:latin typeface="Arial"/>
              </a:rPr>
              <a:t>(Auch zweizeilig möglich)</a:t>
            </a:r>
            <a:endParaRPr b="0" lang="de-DE" sz="2400" strike="noStrike" u="none">
              <a:solidFill>
                <a:srgbClr val="000000"/>
              </a:solidFill>
              <a:effectLst/>
              <a:uFillTx/>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Titelfolie_Bildwelt-KIT-Punkte">
    <p:bg>
      <p:bgPr>
        <a:solidFill>
          <a:srgbClr val="ffffff"/>
        </a:solidFill>
      </p:bgPr>
    </p:bg>
    <p:spTree>
      <p:nvGrpSpPr>
        <p:cNvPr id="1" name=""/>
        <p:cNvGrpSpPr/>
        <p:nvPr/>
      </p:nvGrpSpPr>
      <p:grpSpPr>
        <a:xfrm>
          <a:off x="0" y="0"/>
          <a:ext cx="0" cy="0"/>
          <a:chOff x="0" y="0"/>
          <a:chExt cx="0" cy="0"/>
        </a:xfrm>
      </p:grpSpPr>
      <p:cxnSp>
        <p:nvCxnSpPr>
          <p:cNvPr id="7" name="Gerade Verbindung 11"/>
          <p:cNvCxnSpPr/>
          <p:nvPr/>
        </p:nvCxnSpPr>
        <p:spPr>
          <a:xfrm>
            <a:off x="143640" y="6319800"/>
            <a:ext cx="11905560" cy="1440"/>
          </a:xfrm>
          <a:prstGeom prst="straightConnector1">
            <a:avLst/>
          </a:prstGeom>
          <a:ln w="12700">
            <a:solidFill>
              <a:srgbClr val="d9d9d9"/>
            </a:solidFill>
            <a:round/>
          </a:ln>
        </p:spPr>
      </p:cxnSp>
      <p:sp>
        <p:nvSpPr>
          <p:cNvPr id="8" name="Bildplatzhalter 3"/>
          <p:cNvSpPr/>
          <p:nvPr/>
        </p:nvSpPr>
        <p:spPr>
          <a:xfrm>
            <a:off x="154800" y="3618360"/>
            <a:ext cx="11903040" cy="2706120"/>
          </a:xfrm>
          <a:prstGeom prst="round2DiagRect">
            <a:avLst>
              <a:gd name="adj1" fmla="val 0"/>
              <a:gd name="adj2" fmla="val 8317"/>
            </a:avLst>
          </a:prstGeom>
          <a:blipFill rotWithShape="0">
            <a:blip r:embed="rId2"/>
            <a:srcRect/>
            <a:stretch/>
          </a:blipFill>
          <a:ln w="0">
            <a:noFill/>
          </a:ln>
        </p:spPr>
        <p:style>
          <a:lnRef idx="0"/>
          <a:fillRef idx="0"/>
          <a:effectRef idx="0"/>
          <a:fontRef idx="minor"/>
        </p:style>
        <p:txBody>
          <a:bodyPr lIns="90000" rIns="90000" tIns="45000" bIns="45000" anchor="t">
            <a:noAutofit/>
          </a:bodyPr>
          <a:p>
            <a:pPr defTabSz="914400">
              <a:lnSpc>
                <a:spcPct val="100000"/>
              </a:lnSpc>
            </a:pPr>
            <a:endParaRPr b="0" lang="de-DE" sz="1800" strike="noStrike" u="none">
              <a:solidFill>
                <a:srgbClr val="000000"/>
              </a:solidFill>
              <a:effectLst/>
              <a:uFillTx/>
              <a:latin typeface="Arial"/>
            </a:endParaRPr>
          </a:p>
        </p:txBody>
      </p:sp>
      <p:sp>
        <p:nvSpPr>
          <p:cNvPr id="9" name="Text Box 14"/>
          <p:cNvSpPr/>
          <p:nvPr/>
        </p:nvSpPr>
        <p:spPr>
          <a:xfrm>
            <a:off x="9757800" y="6432840"/>
            <a:ext cx="2301480" cy="326880"/>
          </a:xfrm>
          <a:prstGeom prst="rect">
            <a:avLst/>
          </a:prstGeom>
          <a:noFill/>
          <a:ln w="0">
            <a:noFill/>
          </a:ln>
        </p:spPr>
        <p:style>
          <a:lnRef idx="0"/>
          <a:fillRef idx="0"/>
          <a:effectRef idx="0"/>
          <a:fontRef idx="minor"/>
        </p:style>
        <p:txBody>
          <a:bodyPr lIns="0" rIns="0" tIns="0" bIns="0" anchor="t">
            <a:spAutoFit/>
          </a:bodyPr>
          <a:p>
            <a:pPr algn="r" defTabSz="609480">
              <a:lnSpc>
                <a:spcPct val="100000"/>
              </a:lnSpc>
            </a:pPr>
            <a:r>
              <a:rPr b="1" lang="de-DE" sz="2130" strike="noStrike" u="none">
                <a:solidFill>
                  <a:schemeClr val="dk1"/>
                </a:solidFill>
                <a:effectLst/>
                <a:uFillTx/>
                <a:latin typeface="Arial"/>
              </a:rPr>
              <a:t>www.kit.edu</a:t>
            </a:r>
            <a:endParaRPr b="0" lang="de-DE" sz="2130" strike="noStrike" u="none">
              <a:solidFill>
                <a:srgbClr val="000000"/>
              </a:solidFill>
              <a:effectLst/>
              <a:uFillTx/>
              <a:latin typeface="Arial"/>
            </a:endParaRPr>
          </a:p>
        </p:txBody>
      </p:sp>
      <p:sp>
        <p:nvSpPr>
          <p:cNvPr id="10" name="Text Box 14"/>
          <p:cNvSpPr/>
          <p:nvPr/>
        </p:nvSpPr>
        <p:spPr>
          <a:xfrm>
            <a:off x="159840" y="6525720"/>
            <a:ext cx="4807440" cy="167400"/>
          </a:xfrm>
          <a:prstGeom prst="rect">
            <a:avLst/>
          </a:prstGeom>
          <a:noFill/>
          <a:ln w="9525">
            <a:noFill/>
          </a:ln>
        </p:spPr>
        <p:style>
          <a:lnRef idx="0"/>
          <a:fillRef idx="0"/>
          <a:effectRef idx="0"/>
          <a:fontRef idx="minor"/>
        </p:style>
        <p:txBody>
          <a:bodyPr lIns="0" rIns="0" tIns="0" bIns="0" anchor="t">
            <a:spAutoFit/>
          </a:bodyPr>
          <a:p>
            <a:pPr defTabSz="609480">
              <a:lnSpc>
                <a:spcPct val="100000"/>
              </a:lnSpc>
            </a:pPr>
            <a:r>
              <a:rPr b="0" lang="de-DE" sz="1100" strike="noStrike" u="none">
                <a:solidFill>
                  <a:schemeClr val="dk1"/>
                </a:solidFill>
                <a:effectLst/>
                <a:uFillTx/>
                <a:latin typeface="Arial"/>
              </a:rPr>
              <a:t>KIT – Die Forschungsuniversität in der Helmholtz-Gemeinschaft</a:t>
            </a:r>
            <a:endParaRPr b="0" lang="de-DE" sz="1100" strike="noStrike" u="none">
              <a:solidFill>
                <a:srgbClr val="000000"/>
              </a:solidFill>
              <a:effectLst/>
              <a:uFillTx/>
              <a:latin typeface="Arial"/>
            </a:endParaRPr>
          </a:p>
        </p:txBody>
      </p:sp>
      <p:sp>
        <p:nvSpPr>
          <p:cNvPr id="11" name="PlaceHolder 1"/>
          <p:cNvSpPr>
            <a:spLocks noGrp="1"/>
          </p:cNvSpPr>
          <p:nvPr>
            <p:ph type="body"/>
          </p:nvPr>
        </p:nvSpPr>
        <p:spPr>
          <a:xfrm>
            <a:off x="487080" y="1927440"/>
            <a:ext cx="11364480" cy="378720"/>
          </a:xfrm>
          <a:prstGeom prst="rect">
            <a:avLst/>
          </a:prstGeom>
          <a:noFill/>
          <a:ln w="0">
            <a:noFill/>
          </a:ln>
        </p:spPr>
        <p:txBody>
          <a:bodyPr lIns="0" rIns="0" tIns="0" bIns="0" anchor="t">
            <a:normAutofit fontScale="92500" lnSpcReduction="19999"/>
          </a:bodyPr>
          <a:p>
            <a:pPr marL="228600" indent="0" defTabSz="914400">
              <a:lnSpc>
                <a:spcPct val="90000"/>
              </a:lnSpc>
              <a:spcBef>
                <a:spcPts val="479"/>
              </a:spcBef>
              <a:buNone/>
              <a:tabLst>
                <a:tab algn="l" pos="0"/>
              </a:tabLst>
            </a:pPr>
            <a:r>
              <a:rPr b="1" lang="de-DE" sz="3400" strike="noStrike" u="none">
                <a:solidFill>
                  <a:schemeClr val="dk1"/>
                </a:solidFill>
                <a:effectLst/>
                <a:uFillTx/>
                <a:latin typeface="Arial"/>
              </a:rPr>
              <a:t>Folientitel: Arial 34pt bold</a:t>
            </a:r>
            <a:endParaRPr b="0" lang="de-DE" sz="3400" strike="noStrike" u="none">
              <a:solidFill>
                <a:srgbClr val="000000"/>
              </a:solidFill>
              <a:effectLst/>
              <a:uFillTx/>
              <a:latin typeface="Arial"/>
            </a:endParaRPr>
          </a:p>
        </p:txBody>
      </p:sp>
      <p:sp>
        <p:nvSpPr>
          <p:cNvPr id="12" name="PlaceHolder 2"/>
          <p:cNvSpPr>
            <a:spLocks noGrp="1"/>
          </p:cNvSpPr>
          <p:nvPr>
            <p:ph type="body"/>
          </p:nvPr>
        </p:nvSpPr>
        <p:spPr>
          <a:xfrm>
            <a:off x="507600" y="2639160"/>
            <a:ext cx="11352960" cy="678240"/>
          </a:xfrm>
          <a:prstGeom prst="rect">
            <a:avLst/>
          </a:prstGeom>
          <a:noFill/>
          <a:ln w="0">
            <a:noFill/>
          </a:ln>
        </p:spPr>
        <p:txBody>
          <a:bodyPr lIns="0" rIns="0" tIns="0" bIns="0" anchor="t">
            <a:normAutofit/>
          </a:bodyPr>
          <a:p>
            <a:pPr marL="228600" indent="0" defTabSz="914400">
              <a:lnSpc>
                <a:spcPct val="90000"/>
              </a:lnSpc>
              <a:spcBef>
                <a:spcPts val="479"/>
              </a:spcBef>
              <a:buNone/>
              <a:tabLst>
                <a:tab algn="l" pos="0"/>
              </a:tabLst>
            </a:pPr>
            <a:r>
              <a:rPr b="1" lang="de-DE" sz="2400" strike="noStrike" u="none">
                <a:solidFill>
                  <a:schemeClr val="dk1"/>
                </a:solidFill>
                <a:effectLst/>
                <a:uFillTx/>
                <a:latin typeface="Arial"/>
              </a:rPr>
              <a:t>Unterzeile: Arial 24pt bold</a:t>
            </a:r>
            <a:br>
              <a:rPr sz="2400"/>
            </a:br>
            <a:r>
              <a:rPr b="1" lang="de-DE" sz="2400" strike="noStrike" u="none">
                <a:solidFill>
                  <a:schemeClr val="dk1"/>
                </a:solidFill>
                <a:effectLst/>
                <a:uFillTx/>
                <a:latin typeface="Arial"/>
              </a:rPr>
              <a:t>(Auch zweizeilig möglich)</a:t>
            </a:r>
            <a:endParaRPr b="0" lang="de-DE" sz="2400" strike="noStrike" u="none">
              <a:solidFill>
                <a:srgbClr val="000000"/>
              </a:solidFill>
              <a:effectLst/>
              <a:uFillTx/>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
    <p:bg>
      <p:bgPr>
        <a:solidFill>
          <a:srgbClr val="ffffff"/>
        </a:solidFill>
      </p:bgPr>
    </p:bg>
    <p:spTree>
      <p:nvGrpSpPr>
        <p:cNvPr id="1" name=""/>
        <p:cNvGrpSpPr/>
        <p:nvPr/>
      </p:nvGrpSpPr>
      <p:grpSpPr>
        <a:xfrm>
          <a:off x="0" y="0"/>
          <a:ext cx="0" cy="0"/>
          <a:chOff x="0" y="0"/>
          <a:chExt cx="0" cy="0"/>
        </a:xfrm>
      </p:grpSpPr>
      <p:sp>
        <p:nvSpPr>
          <p:cNvPr id="165"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166" name="Grafik 10" descr=""/>
          <p:cNvPicPr/>
          <p:nvPr/>
        </p:nvPicPr>
        <p:blipFill>
          <a:blip r:embed="rId2"/>
          <a:stretch/>
        </p:blipFill>
        <p:spPr>
          <a:xfrm>
            <a:off x="10215720" y="441360"/>
            <a:ext cx="1446840" cy="665640"/>
          </a:xfrm>
          <a:prstGeom prst="rect">
            <a:avLst/>
          </a:prstGeom>
          <a:noFill/>
          <a:ln w="0">
            <a:noFill/>
          </a:ln>
        </p:spPr>
      </p:pic>
      <p:cxnSp>
        <p:nvCxnSpPr>
          <p:cNvPr id="167" name="Gerade Verbindung 11"/>
          <p:cNvCxnSpPr/>
          <p:nvPr/>
        </p:nvCxnSpPr>
        <p:spPr>
          <a:xfrm>
            <a:off x="143640" y="6319800"/>
            <a:ext cx="11905560" cy="11160"/>
          </a:xfrm>
          <a:prstGeom prst="straightConnector1">
            <a:avLst/>
          </a:prstGeom>
          <a:ln w="12700">
            <a:solidFill>
              <a:srgbClr val="d9d9d9"/>
            </a:solidFill>
            <a:round/>
          </a:ln>
        </p:spPr>
      </p:cxnSp>
      <p:pic>
        <p:nvPicPr>
          <p:cNvPr id="168" name="Bildplatzhalter 6" descr=""/>
          <p:cNvPicPr/>
          <p:nvPr/>
        </p:nvPicPr>
        <p:blipFill>
          <a:blip r:embed="rId3"/>
          <a:srcRect l="0" t="19765" r="0" b="21803"/>
          <a:stretch/>
        </p:blipFill>
        <p:spPr>
          <a:xfrm>
            <a:off x="0" y="1770840"/>
            <a:ext cx="12190680" cy="4403160"/>
          </a:xfrm>
          <a:prstGeom prst="rect">
            <a:avLst/>
          </a:prstGeom>
          <a:noFill/>
          <a:ln w="0">
            <a:noFill/>
          </a:ln>
        </p:spPr>
      </p:pic>
      <p:sp>
        <p:nvSpPr>
          <p:cNvPr id="169" name="PlaceHolder 1"/>
          <p:cNvSpPr>
            <a:spLocks noGrp="1"/>
          </p:cNvSpPr>
          <p:nvPr>
            <p:ph type="sldNum" idx="26"/>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1F1A6EA7-239F-47F5-BB68-B5512CFF8980}"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170" name="PlaceHolder 2"/>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
    <p:bg>
      <p:bgPr>
        <a:solidFill>
          <a:srgbClr val="ffffff"/>
        </a:solidFill>
      </p:bgPr>
    </p:bg>
    <p:spTree>
      <p:nvGrpSpPr>
        <p:cNvPr id="1" name=""/>
        <p:cNvGrpSpPr/>
        <p:nvPr/>
      </p:nvGrpSpPr>
      <p:grpSpPr>
        <a:xfrm>
          <a:off x="0" y="0"/>
          <a:ext cx="0" cy="0"/>
          <a:chOff x="0" y="0"/>
          <a:chExt cx="0" cy="0"/>
        </a:xfrm>
      </p:grpSpPr>
      <p:sp>
        <p:nvSpPr>
          <p:cNvPr id="171"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172" name="Grafik 10" descr=""/>
          <p:cNvPicPr/>
          <p:nvPr/>
        </p:nvPicPr>
        <p:blipFill>
          <a:blip r:embed="rId2"/>
          <a:stretch/>
        </p:blipFill>
        <p:spPr>
          <a:xfrm>
            <a:off x="10215720" y="441360"/>
            <a:ext cx="1446840" cy="665640"/>
          </a:xfrm>
          <a:prstGeom prst="rect">
            <a:avLst/>
          </a:prstGeom>
          <a:noFill/>
          <a:ln w="0">
            <a:noFill/>
          </a:ln>
        </p:spPr>
      </p:pic>
      <p:cxnSp>
        <p:nvCxnSpPr>
          <p:cNvPr id="173" name="Gerade Verbindung 11"/>
          <p:cNvCxnSpPr/>
          <p:nvPr/>
        </p:nvCxnSpPr>
        <p:spPr>
          <a:xfrm>
            <a:off x="143640" y="6319800"/>
            <a:ext cx="11905560" cy="11160"/>
          </a:xfrm>
          <a:prstGeom prst="straightConnector1">
            <a:avLst/>
          </a:prstGeom>
          <a:ln w="12700">
            <a:solidFill>
              <a:srgbClr val="d9d9d9"/>
            </a:solidFill>
            <a:round/>
          </a:ln>
        </p:spPr>
      </p:cxnSp>
      <p:sp>
        <p:nvSpPr>
          <p:cNvPr id="174" name="PlaceHolder 1"/>
          <p:cNvSpPr>
            <a:spLocks noGrp="1"/>
          </p:cNvSpPr>
          <p:nvPr>
            <p:ph type="sldNum" idx="27"/>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BCAD56B6-D926-425A-9802-A34D216D19DB}"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175" name="PlaceHolder 2"/>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
        <p:nvSpPr>
          <p:cNvPr id="176" name="Rechteck 1"/>
          <p:cNvSpPr/>
          <p:nvPr/>
        </p:nvSpPr>
        <p:spPr>
          <a:xfrm>
            <a:off x="0" y="6201360"/>
            <a:ext cx="12190680" cy="242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609480">
              <a:lnSpc>
                <a:spcPct val="100000"/>
              </a:lnSpc>
            </a:pPr>
            <a:endParaRPr b="0" lang="de-DE" sz="3200" strike="noStrike" u="none">
              <a:solidFill>
                <a:schemeClr val="lt1"/>
              </a:solidFill>
              <a:effectLst/>
              <a:uFillTx/>
              <a:latin typeface="Arial"/>
            </a:endParaRPr>
          </a:p>
        </p:txBody>
      </p:sp>
      <p:sp>
        <p:nvSpPr>
          <p:cNvPr id="177" name="PlaceHolder 3"/>
          <p:cNvSpPr>
            <a:spLocks noGrp="1"/>
          </p:cNvSpPr>
          <p:nvPr>
            <p:ph type="body"/>
          </p:nvPr>
        </p:nvSpPr>
        <p:spPr>
          <a:xfrm>
            <a:off x="0" y="1770840"/>
            <a:ext cx="12190680" cy="4556880"/>
          </a:xfrm>
          <a:prstGeom prst="rect">
            <a:avLst/>
          </a:prstGeom>
          <a:solidFill>
            <a:srgbClr val="ff99ff"/>
          </a:solidFill>
          <a:ln w="0">
            <a:noFill/>
          </a:ln>
        </p:spPr>
        <p:txBody>
          <a:bodyPr lIns="90000" rIns="90000" tIns="45000" bIns="45000" anchor="t">
            <a:noAutofit/>
          </a:bodyPr>
          <a:p>
            <a:pPr marL="228600" indent="0" algn="ctr" defTabSz="609480">
              <a:lnSpc>
                <a:spcPct val="100000"/>
              </a:lnSpc>
              <a:spcBef>
                <a:spcPts val="1001"/>
              </a:spcBef>
              <a:buNone/>
              <a:tabLst>
                <a:tab algn="l" pos="0"/>
              </a:tabLst>
            </a:pPr>
            <a:endParaRPr b="0" lang="de-DE" sz="2400" strike="noStrike" u="none">
              <a:solidFill>
                <a:srgbClr val="000000"/>
              </a:solidFill>
              <a:effectLst/>
              <a:uFillTx/>
              <a:latin typeface="Arial"/>
            </a:endParaRPr>
          </a:p>
          <a:p>
            <a:pPr marL="228600" indent="0" algn="ctr" defTabSz="609480">
              <a:lnSpc>
                <a:spcPct val="100000"/>
              </a:lnSpc>
              <a:spcBef>
                <a:spcPts val="1001"/>
              </a:spcBef>
              <a:buNone/>
              <a:tabLst>
                <a:tab algn="l" pos="0"/>
              </a:tabLst>
            </a:pPr>
            <a:r>
              <a:rPr b="0" lang="de-DE" sz="2400" strike="noStrike" u="none">
                <a:solidFill>
                  <a:schemeClr val="dk1"/>
                </a:solidFill>
                <a:effectLst/>
                <a:uFillTx/>
                <a:latin typeface="Arial"/>
              </a:rPr>
              <a:t>Fügen Sie ein frei wählbares Bild ein.</a:t>
            </a:r>
            <a:endParaRPr b="0" lang="de-DE" sz="2400" strike="noStrike" u="none">
              <a:solidFill>
                <a:srgbClr val="000000"/>
              </a:solidFill>
              <a:effectLst/>
              <a:uFillTx/>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
    <p:bg>
      <p:bgPr>
        <a:solidFill>
          <a:srgbClr val="ffffff"/>
        </a:solidFill>
      </p:bgPr>
    </p:bg>
    <p:spTree>
      <p:nvGrpSpPr>
        <p:cNvPr id="1" name=""/>
        <p:cNvGrpSpPr/>
        <p:nvPr/>
      </p:nvGrpSpPr>
      <p:grpSpPr>
        <a:xfrm>
          <a:off x="0" y="0"/>
          <a:ext cx="0" cy="0"/>
          <a:chOff x="0" y="0"/>
          <a:chExt cx="0" cy="0"/>
        </a:xfrm>
      </p:grpSpPr>
      <p:sp>
        <p:nvSpPr>
          <p:cNvPr id="178"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179" name="Grafik 10" descr=""/>
          <p:cNvPicPr/>
          <p:nvPr/>
        </p:nvPicPr>
        <p:blipFill>
          <a:blip r:embed="rId2"/>
          <a:stretch/>
        </p:blipFill>
        <p:spPr>
          <a:xfrm>
            <a:off x="10215720" y="441360"/>
            <a:ext cx="1446840" cy="665640"/>
          </a:xfrm>
          <a:prstGeom prst="rect">
            <a:avLst/>
          </a:prstGeom>
          <a:noFill/>
          <a:ln w="0">
            <a:noFill/>
          </a:ln>
        </p:spPr>
      </p:pic>
      <p:cxnSp>
        <p:nvCxnSpPr>
          <p:cNvPr id="180" name="Gerade Verbindung 11"/>
          <p:cNvCxnSpPr/>
          <p:nvPr/>
        </p:nvCxnSpPr>
        <p:spPr>
          <a:xfrm>
            <a:off x="143640" y="6319800"/>
            <a:ext cx="11905560" cy="11160"/>
          </a:xfrm>
          <a:prstGeom prst="straightConnector1">
            <a:avLst/>
          </a:prstGeom>
          <a:ln w="12700">
            <a:solidFill>
              <a:srgbClr val="d9d9d9"/>
            </a:solidFill>
            <a:round/>
          </a:ln>
        </p:spPr>
      </p:cxnSp>
      <p:sp>
        <p:nvSpPr>
          <p:cNvPr id="181" name="PlaceHolder 1"/>
          <p:cNvSpPr>
            <a:spLocks noGrp="1"/>
          </p:cNvSpPr>
          <p:nvPr>
            <p:ph type="sldNum" idx="28"/>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4D264C6C-490F-4E1E-8EC5-B7B583680AFF}"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182" name="PlaceHolder 2"/>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
        <p:nvSpPr>
          <p:cNvPr id="183" name="PlaceHolder 3"/>
          <p:cNvSpPr>
            <a:spLocks noGrp="1"/>
          </p:cNvSpPr>
          <p:nvPr>
            <p:ph type="body"/>
          </p:nvPr>
        </p:nvSpPr>
        <p:spPr>
          <a:xfrm>
            <a:off x="0" y="1770840"/>
            <a:ext cx="12190680" cy="4403160"/>
          </a:xfrm>
          <a:prstGeom prst="rect">
            <a:avLst/>
          </a:prstGeom>
          <a:solidFill>
            <a:srgbClr val="ff99ff"/>
          </a:solidFill>
          <a:ln w="0">
            <a:noFill/>
          </a:ln>
        </p:spPr>
        <p:txBody>
          <a:bodyPr lIns="90000" rIns="90000" tIns="45000" bIns="45000" anchor="t">
            <a:noAutofit/>
          </a:bodyPr>
          <a:p>
            <a:pPr marL="228600" indent="0" algn="ctr" defTabSz="609480">
              <a:lnSpc>
                <a:spcPct val="100000"/>
              </a:lnSpc>
              <a:spcBef>
                <a:spcPts val="1001"/>
              </a:spcBef>
              <a:buNone/>
              <a:tabLst>
                <a:tab algn="l" pos="0"/>
              </a:tabLst>
            </a:pPr>
            <a:endParaRPr b="0" lang="de-DE" sz="2400" strike="noStrike" u="none">
              <a:solidFill>
                <a:srgbClr val="000000"/>
              </a:solidFill>
              <a:effectLst/>
              <a:uFillTx/>
              <a:latin typeface="Arial"/>
            </a:endParaRPr>
          </a:p>
          <a:p>
            <a:pPr marL="228600" indent="0" algn="ctr" defTabSz="609480">
              <a:lnSpc>
                <a:spcPct val="100000"/>
              </a:lnSpc>
              <a:spcBef>
                <a:spcPts val="1001"/>
              </a:spcBef>
              <a:buNone/>
              <a:tabLst>
                <a:tab algn="l" pos="0"/>
              </a:tabLst>
            </a:pPr>
            <a:r>
              <a:rPr b="0" lang="de-DE" sz="2400" strike="noStrike" u="none">
                <a:solidFill>
                  <a:schemeClr val="dk1"/>
                </a:solidFill>
                <a:effectLst/>
                <a:uFillTx/>
                <a:latin typeface="Arial"/>
              </a:rPr>
              <a:t>Fügen Sie ein frei wählbares Bild ein.</a:t>
            </a:r>
            <a:endParaRPr b="0" lang="de-DE" sz="2400" strike="noStrike" u="none">
              <a:solidFill>
                <a:srgbClr val="000000"/>
              </a:solidFill>
              <a:effectLst/>
              <a:uFillTx/>
              <a:latin typeface="Arial"/>
            </a:endParaRPr>
          </a:p>
        </p:txBody>
      </p:sp>
      <p:pic>
        <p:nvPicPr>
          <p:cNvPr id="184" name="Bildplatzhalter 6" descr=""/>
          <p:cNvPicPr/>
          <p:nvPr/>
        </p:nvPicPr>
        <p:blipFill>
          <a:blip r:embed="rId3"/>
          <a:srcRect l="0" t="19765" r="0" b="19765"/>
          <a:stretch/>
        </p:blipFill>
        <p:spPr>
          <a:xfrm>
            <a:off x="0" y="1770840"/>
            <a:ext cx="12190680" cy="4556880"/>
          </a:xfrm>
          <a:prstGeom prst="rect">
            <a:avLst/>
          </a:prstGeom>
          <a:noFill/>
          <a:ln w="0">
            <a:noFill/>
          </a:ln>
        </p:spPr>
      </p:pic>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4">
    <p:bg>
      <p:bgPr>
        <a:solidFill>
          <a:srgbClr val="ffffff"/>
        </a:solidFill>
      </p:bgPr>
    </p:bg>
    <p:spTree>
      <p:nvGrpSpPr>
        <p:cNvPr id="1" name=""/>
        <p:cNvGrpSpPr/>
        <p:nvPr/>
      </p:nvGrpSpPr>
      <p:grpSpPr>
        <a:xfrm>
          <a:off x="0" y="0"/>
          <a:ext cx="0" cy="0"/>
          <a:chOff x="0" y="0"/>
          <a:chExt cx="0" cy="0"/>
        </a:xfrm>
      </p:grpSpPr>
      <p:sp>
        <p:nvSpPr>
          <p:cNvPr id="185"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186" name="Grafik 10" descr=""/>
          <p:cNvPicPr/>
          <p:nvPr/>
        </p:nvPicPr>
        <p:blipFill>
          <a:blip r:embed="rId2"/>
          <a:stretch/>
        </p:blipFill>
        <p:spPr>
          <a:xfrm>
            <a:off x="10215720" y="441360"/>
            <a:ext cx="1446840" cy="665640"/>
          </a:xfrm>
          <a:prstGeom prst="rect">
            <a:avLst/>
          </a:prstGeom>
          <a:noFill/>
          <a:ln w="0">
            <a:noFill/>
          </a:ln>
        </p:spPr>
      </p:pic>
      <p:cxnSp>
        <p:nvCxnSpPr>
          <p:cNvPr id="187" name="Gerade Verbindung 11"/>
          <p:cNvCxnSpPr/>
          <p:nvPr/>
        </p:nvCxnSpPr>
        <p:spPr>
          <a:xfrm>
            <a:off x="143640" y="6319800"/>
            <a:ext cx="11905560" cy="11160"/>
          </a:xfrm>
          <a:prstGeom prst="straightConnector1">
            <a:avLst/>
          </a:prstGeom>
          <a:ln w="12700">
            <a:solidFill>
              <a:srgbClr val="d9d9d9"/>
            </a:solidFill>
            <a:round/>
          </a:ln>
        </p:spPr>
      </p:cxnSp>
      <p:sp>
        <p:nvSpPr>
          <p:cNvPr id="188" name="PlaceHolder 1"/>
          <p:cNvSpPr>
            <a:spLocks noGrp="1"/>
          </p:cNvSpPr>
          <p:nvPr>
            <p:ph type="sldNum" idx="29"/>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129BDEC5-0D94-4CB5-B0AB-51B74262C285}"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5">
    <p:bg>
      <p:bgPr>
        <a:solidFill>
          <a:srgbClr val="ffffff"/>
        </a:solidFill>
      </p:bgPr>
    </p:bg>
    <p:spTree>
      <p:nvGrpSpPr>
        <p:cNvPr id="1" name=""/>
        <p:cNvGrpSpPr/>
        <p:nvPr/>
      </p:nvGrpSpPr>
      <p:grpSpPr>
        <a:xfrm>
          <a:off x="0" y="0"/>
          <a:ext cx="0" cy="0"/>
          <a:chOff x="0" y="0"/>
          <a:chExt cx="0" cy="0"/>
        </a:xfrm>
      </p:grpSpPr>
      <p:sp>
        <p:nvSpPr>
          <p:cNvPr id="189"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190" name="Grafik 10" descr=""/>
          <p:cNvPicPr/>
          <p:nvPr/>
        </p:nvPicPr>
        <p:blipFill>
          <a:blip r:embed="rId2"/>
          <a:stretch/>
        </p:blipFill>
        <p:spPr>
          <a:xfrm>
            <a:off x="10215720" y="441360"/>
            <a:ext cx="1446840" cy="665640"/>
          </a:xfrm>
          <a:prstGeom prst="rect">
            <a:avLst/>
          </a:prstGeom>
          <a:noFill/>
          <a:ln w="0">
            <a:noFill/>
          </a:ln>
        </p:spPr>
      </p:pic>
      <p:cxnSp>
        <p:nvCxnSpPr>
          <p:cNvPr id="191" name="Gerade Verbindung 11"/>
          <p:cNvCxnSpPr/>
          <p:nvPr/>
        </p:nvCxnSpPr>
        <p:spPr>
          <a:xfrm>
            <a:off x="143640" y="6319800"/>
            <a:ext cx="11905560" cy="11160"/>
          </a:xfrm>
          <a:prstGeom prst="straightConnector1">
            <a:avLst/>
          </a:prstGeom>
          <a:ln w="12700">
            <a:solidFill>
              <a:srgbClr val="d9d9d9"/>
            </a:solidFill>
            <a:round/>
          </a:ln>
        </p:spPr>
      </p:cxnSp>
      <p:sp>
        <p:nvSpPr>
          <p:cNvPr id="192" name="PlaceHolder 1"/>
          <p:cNvSpPr>
            <a:spLocks noGrp="1"/>
          </p:cNvSpPr>
          <p:nvPr>
            <p:ph type="body"/>
          </p:nvPr>
        </p:nvSpPr>
        <p:spPr>
          <a:xfrm>
            <a:off x="5148720" y="1583640"/>
            <a:ext cx="6508440" cy="427608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3"/>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4"/>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5"/>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6"/>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p:txBody>
      </p:sp>
      <p:sp>
        <p:nvSpPr>
          <p:cNvPr id="193" name="PlaceHolder 2"/>
          <p:cNvSpPr>
            <a:spLocks noGrp="1"/>
          </p:cNvSpPr>
          <p:nvPr>
            <p:ph type="body"/>
          </p:nvPr>
        </p:nvSpPr>
        <p:spPr>
          <a:xfrm>
            <a:off x="533520" y="1583640"/>
            <a:ext cx="4237200" cy="4276080"/>
          </a:xfrm>
          <a:prstGeom prst="rect">
            <a:avLst/>
          </a:prstGeom>
          <a:noFill/>
          <a:ln w="0">
            <a:noFill/>
          </a:ln>
        </p:spPr>
        <p:txBody>
          <a:bodyPr lIns="0" rIns="0" tIns="0" bIns="0" anchor="t">
            <a:normAutofit/>
          </a:bodyPr>
          <a:p>
            <a:pPr marL="228600" indent="0" defTabSz="914400">
              <a:lnSpc>
                <a:spcPct val="90000"/>
              </a:lnSpc>
              <a:spcBef>
                <a:spcPts val="479"/>
              </a:spcBef>
              <a:buNone/>
              <a:tabLst>
                <a:tab algn="l" pos="0"/>
              </a:tabLst>
            </a:pPr>
            <a:r>
              <a:rPr b="0" lang="en-US" sz="2600" strike="noStrike" u="none">
                <a:solidFill>
                  <a:schemeClr val="dk1"/>
                </a:solidFill>
                <a:effectLst/>
                <a:uFillTx/>
                <a:latin typeface="Arial"/>
              </a:rPr>
              <a:t>Click to add text</a:t>
            </a:r>
            <a:endParaRPr b="0" lang="de-DE" sz="2600" strike="noStrike" u="none">
              <a:solidFill>
                <a:srgbClr val="000000"/>
              </a:solidFill>
              <a:effectLst/>
              <a:uFillTx/>
              <a:latin typeface="Arial"/>
            </a:endParaRPr>
          </a:p>
        </p:txBody>
      </p:sp>
      <p:sp>
        <p:nvSpPr>
          <p:cNvPr id="194" name="PlaceHolder 3"/>
          <p:cNvSpPr>
            <a:spLocks noGrp="1"/>
          </p:cNvSpPr>
          <p:nvPr>
            <p:ph type="sldNum" idx="30"/>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9DA9AA69-A2A1-43AB-86B7-7C309B73A185}"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195" name="PlaceHolder 4"/>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6">
    <p:bg>
      <p:bgPr>
        <a:solidFill>
          <a:srgbClr val="ffffff"/>
        </a:solidFill>
      </p:bgPr>
    </p:bg>
    <p:spTree>
      <p:nvGrpSpPr>
        <p:cNvPr id="1" name=""/>
        <p:cNvGrpSpPr/>
        <p:nvPr/>
      </p:nvGrpSpPr>
      <p:grpSpPr>
        <a:xfrm>
          <a:off x="0" y="0"/>
          <a:ext cx="0" cy="0"/>
          <a:chOff x="0" y="0"/>
          <a:chExt cx="0" cy="0"/>
        </a:xfrm>
      </p:grpSpPr>
      <p:sp>
        <p:nvSpPr>
          <p:cNvPr id="196"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197" name="Grafik 10" descr=""/>
          <p:cNvPicPr/>
          <p:nvPr/>
        </p:nvPicPr>
        <p:blipFill>
          <a:blip r:embed="rId2"/>
          <a:stretch/>
        </p:blipFill>
        <p:spPr>
          <a:xfrm>
            <a:off x="10215720" y="441360"/>
            <a:ext cx="1446840" cy="665640"/>
          </a:xfrm>
          <a:prstGeom prst="rect">
            <a:avLst/>
          </a:prstGeom>
          <a:noFill/>
          <a:ln w="0">
            <a:noFill/>
          </a:ln>
        </p:spPr>
      </p:pic>
      <p:cxnSp>
        <p:nvCxnSpPr>
          <p:cNvPr id="198" name="Gerade Verbindung 11"/>
          <p:cNvCxnSpPr/>
          <p:nvPr/>
        </p:nvCxnSpPr>
        <p:spPr>
          <a:xfrm>
            <a:off x="143640" y="6319800"/>
            <a:ext cx="11905560" cy="11160"/>
          </a:xfrm>
          <a:prstGeom prst="straightConnector1">
            <a:avLst/>
          </a:prstGeom>
          <a:ln w="12700">
            <a:solidFill>
              <a:srgbClr val="d9d9d9"/>
            </a:solidFill>
            <a:round/>
          </a:ln>
        </p:spPr>
      </p:cxnSp>
      <p:sp>
        <p:nvSpPr>
          <p:cNvPr id="199" name="PlaceHolder 1"/>
          <p:cNvSpPr>
            <a:spLocks noGrp="1"/>
          </p:cNvSpPr>
          <p:nvPr>
            <p:ph type="body"/>
          </p:nvPr>
        </p:nvSpPr>
        <p:spPr>
          <a:xfrm>
            <a:off x="2458440" y="624600"/>
            <a:ext cx="7293600" cy="4147920"/>
          </a:xfrm>
          <a:prstGeom prst="rect">
            <a:avLst/>
          </a:prstGeom>
          <a:noFill/>
          <a:ln w="0">
            <a:noFill/>
          </a:ln>
        </p:spPr>
        <p:txBody>
          <a:bodyPr lIns="90000" rIns="90000" tIns="45000" bIns="45000" anchor="t">
            <a:noAutofit/>
          </a:bodyPr>
          <a:p>
            <a:pPr marL="228600" indent="0" defTabSz="609480">
              <a:lnSpc>
                <a:spcPct val="100000"/>
              </a:lnSpc>
              <a:spcBef>
                <a:spcPts val="1001"/>
              </a:spcBef>
              <a:buNone/>
              <a:tabLst>
                <a:tab algn="l" pos="0"/>
              </a:tabLst>
            </a:pPr>
            <a:r>
              <a:rPr b="0" lang="de-DE" sz="3200" strike="noStrike" u="none">
                <a:solidFill>
                  <a:schemeClr val="dk1"/>
                </a:solidFill>
                <a:effectLst/>
                <a:uFillTx/>
                <a:latin typeface="Arial"/>
              </a:rPr>
              <a:t>Bild</a:t>
            </a:r>
            <a:endParaRPr b="0" lang="de-DE" sz="3200" strike="noStrike" u="none">
              <a:solidFill>
                <a:srgbClr val="000000"/>
              </a:solidFill>
              <a:effectLst/>
              <a:uFillTx/>
              <a:latin typeface="Arial"/>
            </a:endParaRPr>
          </a:p>
        </p:txBody>
      </p:sp>
      <p:sp>
        <p:nvSpPr>
          <p:cNvPr id="200" name="PlaceHolder 2"/>
          <p:cNvSpPr>
            <a:spLocks noGrp="1"/>
          </p:cNvSpPr>
          <p:nvPr>
            <p:ph type="sldNum" idx="31"/>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59998D6E-18E1-4A0E-94CF-EF411792828A}"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201" name="PlaceHolder 3"/>
          <p:cNvSpPr>
            <a:spLocks noGrp="1"/>
          </p:cNvSpPr>
          <p:nvPr>
            <p:ph type="title"/>
          </p:nvPr>
        </p:nvSpPr>
        <p:spPr>
          <a:xfrm>
            <a:off x="2458440" y="4836600"/>
            <a:ext cx="7290000" cy="565200"/>
          </a:xfrm>
          <a:prstGeom prst="rect">
            <a:avLst/>
          </a:prstGeom>
          <a:noFill/>
          <a:ln w="0">
            <a:noFill/>
          </a:ln>
        </p:spPr>
        <p:txBody>
          <a:bodyPr lIns="0" rIns="0" tIns="0" bIns="0" anchor="b">
            <a:normAutofit/>
          </a:bodyPr>
          <a:p>
            <a:pPr indent="0" defTabSz="914400">
              <a:lnSpc>
                <a:spcPct val="90000"/>
              </a:lnSpc>
              <a:buNone/>
              <a:tabLst>
                <a:tab algn="l" pos="0"/>
              </a:tabLst>
            </a:pPr>
            <a:r>
              <a:rPr b="1" lang="en-US" sz="2000" strike="noStrike" u="none">
                <a:solidFill>
                  <a:schemeClr val="dk1"/>
                </a:solidFill>
                <a:effectLst/>
                <a:uFillTx/>
                <a:latin typeface="Arial"/>
              </a:rPr>
              <a:t>Mastertitelformat bearbeiten</a:t>
            </a:r>
            <a:endParaRPr b="0" lang="de-DE" sz="2000" strike="noStrike" u="none">
              <a:solidFill>
                <a:srgbClr val="000000"/>
              </a:solidFill>
              <a:effectLst/>
              <a:uFillTx/>
              <a:latin typeface="Arial"/>
            </a:endParaRPr>
          </a:p>
        </p:txBody>
      </p:sp>
      <p:sp>
        <p:nvSpPr>
          <p:cNvPr id="202" name="PlaceHolder 4"/>
          <p:cNvSpPr>
            <a:spLocks noGrp="1"/>
          </p:cNvSpPr>
          <p:nvPr>
            <p:ph type="body"/>
          </p:nvPr>
        </p:nvSpPr>
        <p:spPr>
          <a:xfrm>
            <a:off x="2462040" y="5463720"/>
            <a:ext cx="7290000" cy="768240"/>
          </a:xfrm>
          <a:prstGeom prst="rect">
            <a:avLst/>
          </a:prstGeom>
          <a:noFill/>
          <a:ln w="0">
            <a:noFill/>
          </a:ln>
        </p:spPr>
        <p:txBody>
          <a:bodyPr lIns="0" rIns="0" tIns="0" bIns="0" anchor="t">
            <a:normAutofit/>
          </a:bodyPr>
          <a:p>
            <a:pPr marL="228600" indent="0" defTabSz="914400">
              <a:lnSpc>
                <a:spcPct val="90000"/>
              </a:lnSpc>
              <a:spcBef>
                <a:spcPts val="479"/>
              </a:spcBef>
              <a:buNone/>
              <a:tabLst>
                <a:tab algn="l" pos="0"/>
              </a:tabLst>
            </a:pPr>
            <a:r>
              <a:rPr b="0" lang="en-US" sz="1400" strike="noStrike" u="none">
                <a:solidFill>
                  <a:schemeClr val="dk1"/>
                </a:solidFill>
                <a:effectLst/>
                <a:uFillTx/>
                <a:latin typeface="Arial"/>
              </a:rPr>
              <a:t>Mastertextformat bearbeiten</a:t>
            </a:r>
            <a:endParaRPr b="0" lang="de-DE" sz="1400" strike="noStrike" u="none">
              <a:solidFill>
                <a:srgbClr val="000000"/>
              </a:solidFill>
              <a:effectLst/>
              <a:uFillTx/>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4">
    <p:bg>
      <p:bgPr>
        <a:solidFill>
          <a:srgbClr val="ffffff"/>
        </a:solidFill>
      </p:bgPr>
    </p:bg>
    <p:spTree>
      <p:nvGrpSpPr>
        <p:cNvPr id="1" name=""/>
        <p:cNvGrpSpPr/>
        <p:nvPr/>
      </p:nvGrpSpPr>
      <p:grpSpPr>
        <a:xfrm>
          <a:off x="0" y="0"/>
          <a:ext cx="0" cy="0"/>
          <a:chOff x="0" y="0"/>
          <a:chExt cx="0" cy="0"/>
        </a:xfrm>
      </p:grpSpPr>
      <p:sp>
        <p:nvSpPr>
          <p:cNvPr id="203"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204" name="Grafik 10" descr=""/>
          <p:cNvPicPr/>
          <p:nvPr/>
        </p:nvPicPr>
        <p:blipFill>
          <a:blip r:embed="rId2"/>
          <a:stretch/>
        </p:blipFill>
        <p:spPr>
          <a:xfrm>
            <a:off x="10215720" y="441360"/>
            <a:ext cx="1446840" cy="665640"/>
          </a:xfrm>
          <a:prstGeom prst="rect">
            <a:avLst/>
          </a:prstGeom>
          <a:noFill/>
          <a:ln w="0">
            <a:noFill/>
          </a:ln>
        </p:spPr>
      </p:pic>
      <p:cxnSp>
        <p:nvCxnSpPr>
          <p:cNvPr id="205" name="Gerade Verbindung 11"/>
          <p:cNvCxnSpPr/>
          <p:nvPr/>
        </p:nvCxnSpPr>
        <p:spPr>
          <a:xfrm>
            <a:off x="143640" y="6319800"/>
            <a:ext cx="11905560" cy="11160"/>
          </a:xfrm>
          <a:prstGeom prst="straightConnector1">
            <a:avLst/>
          </a:prstGeom>
          <a:ln w="12700">
            <a:solidFill>
              <a:srgbClr val="d9d9d9"/>
            </a:solidFill>
            <a:round/>
          </a:ln>
        </p:spPr>
      </p:cxnSp>
      <p:sp>
        <p:nvSpPr>
          <p:cNvPr id="206" name="PlaceHolder 1"/>
          <p:cNvSpPr>
            <a:spLocks noGrp="1"/>
          </p:cNvSpPr>
          <p:nvPr>
            <p:ph type="body"/>
          </p:nvPr>
        </p:nvSpPr>
        <p:spPr>
          <a:xfrm>
            <a:off x="533520" y="1423800"/>
            <a:ext cx="11123640" cy="4680720"/>
          </a:xfrm>
          <a:prstGeom prst="rect">
            <a:avLst/>
          </a:prstGeom>
          <a:noFill/>
          <a:ln w="0">
            <a:noFill/>
          </a:ln>
        </p:spPr>
        <p:txBody>
          <a:bodyPr lIns="0" rIns="0" tIns="0" bIns="0" anchor="t" vert="eaVert">
            <a:noAutofit/>
          </a:bodyPr>
          <a:p>
            <a:pPr marL="271440" indent="-271440" defTabSz="914400">
              <a:lnSpc>
                <a:spcPct val="90000"/>
              </a:lnSpc>
              <a:spcBef>
                <a:spcPts val="479"/>
              </a:spcBef>
              <a:buSzPct val="100016"/>
              <a:buBlip>
                <a:blip r:embed="rId3"/>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4"/>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5"/>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6"/>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7"/>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p:txBody>
      </p:sp>
      <p:sp>
        <p:nvSpPr>
          <p:cNvPr id="207" name="PlaceHolder 2"/>
          <p:cNvSpPr>
            <a:spLocks noGrp="1"/>
          </p:cNvSpPr>
          <p:nvPr>
            <p:ph type="sldNum" idx="32"/>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DEE7A90F-4269-4A1B-A368-C57DDCCFA502}"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208" name="PlaceHolder 3"/>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6">
    <p:bg>
      <p:bgPr>
        <a:solidFill>
          <a:srgbClr val="ffffff"/>
        </a:solidFill>
      </p:bgPr>
    </p:bg>
    <p:spTree>
      <p:nvGrpSpPr>
        <p:cNvPr id="1" name=""/>
        <p:cNvGrpSpPr/>
        <p:nvPr/>
      </p:nvGrpSpPr>
      <p:grpSpPr>
        <a:xfrm>
          <a:off x="0" y="0"/>
          <a:ext cx="0" cy="0"/>
          <a:chOff x="0" y="0"/>
          <a:chExt cx="0" cy="0"/>
        </a:xfrm>
      </p:grpSpPr>
      <p:sp>
        <p:nvSpPr>
          <p:cNvPr id="209" name="Fußzeilenplatzhalter 4" hidden="1"/>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210" name="Grafik 10" descr=""/>
          <p:cNvPicPr/>
          <p:nvPr/>
        </p:nvPicPr>
        <p:blipFill>
          <a:blip r:embed="rId2"/>
          <a:stretch/>
        </p:blipFill>
        <p:spPr>
          <a:xfrm>
            <a:off x="10215720" y="441360"/>
            <a:ext cx="1446840" cy="665640"/>
          </a:xfrm>
          <a:prstGeom prst="rect">
            <a:avLst/>
          </a:prstGeom>
          <a:noFill/>
          <a:ln w="0">
            <a:noFill/>
          </a:ln>
        </p:spPr>
      </p:pic>
      <p:cxnSp>
        <p:nvCxnSpPr>
          <p:cNvPr id="211" name="Gerade Verbindung 11"/>
          <p:cNvCxnSpPr/>
          <p:nvPr/>
        </p:nvCxnSpPr>
        <p:spPr>
          <a:xfrm>
            <a:off x="143640" y="6319800"/>
            <a:ext cx="11905560" cy="11160"/>
          </a:xfrm>
          <a:prstGeom prst="straightConnector1">
            <a:avLst/>
          </a:prstGeom>
          <a:ln w="12700">
            <a:solidFill>
              <a:srgbClr val="d9d9d9"/>
            </a:solidFill>
            <a:round/>
          </a:ln>
        </p:spPr>
      </p:cxnSp>
      <p:sp>
        <p:nvSpPr>
          <p:cNvPr id="212" name="Bildplatzhalter 3"/>
          <p:cNvSpPr/>
          <p:nvPr/>
        </p:nvSpPr>
        <p:spPr>
          <a:xfrm>
            <a:off x="156240" y="3618000"/>
            <a:ext cx="11903040" cy="2706120"/>
          </a:xfrm>
          <a:prstGeom prst="round2DiagRect">
            <a:avLst>
              <a:gd name="adj1" fmla="val 0"/>
              <a:gd name="adj2" fmla="val 8317"/>
            </a:avLst>
          </a:prstGeom>
          <a:blipFill rotWithShape="0">
            <a:blip r:embed="rId3"/>
            <a:srcRect/>
            <a:stretch/>
          </a:blipFill>
          <a:ln w="0">
            <a:noFill/>
          </a:ln>
        </p:spPr>
        <p:style>
          <a:lnRef idx="0"/>
          <a:fillRef idx="0"/>
          <a:effectRef idx="0"/>
          <a:fontRef idx="minor"/>
        </p:style>
        <p:txBody>
          <a:bodyPr lIns="90000" rIns="90000" tIns="45000" bIns="45000" anchor="t">
            <a:noAutofit/>
          </a:bodyPr>
          <a:p>
            <a:pPr defTabSz="914400">
              <a:lnSpc>
                <a:spcPct val="100000"/>
              </a:lnSpc>
            </a:pPr>
            <a:endParaRPr b="0" lang="de-DE" sz="1800" strike="noStrike" u="none">
              <a:solidFill>
                <a:srgbClr val="000000"/>
              </a:solidFill>
              <a:effectLst/>
              <a:uFillTx/>
              <a:latin typeface="Arial"/>
            </a:endParaRPr>
          </a:p>
        </p:txBody>
      </p:sp>
      <p:sp>
        <p:nvSpPr>
          <p:cNvPr id="213" name="Text Box 14"/>
          <p:cNvSpPr/>
          <p:nvPr/>
        </p:nvSpPr>
        <p:spPr>
          <a:xfrm>
            <a:off x="9757800" y="6432840"/>
            <a:ext cx="2301480" cy="326880"/>
          </a:xfrm>
          <a:prstGeom prst="rect">
            <a:avLst/>
          </a:prstGeom>
          <a:noFill/>
          <a:ln w="0">
            <a:noFill/>
          </a:ln>
        </p:spPr>
        <p:style>
          <a:lnRef idx="0"/>
          <a:fillRef idx="0"/>
          <a:effectRef idx="0"/>
          <a:fontRef idx="minor"/>
        </p:style>
        <p:txBody>
          <a:bodyPr lIns="0" rIns="0" tIns="0" bIns="0" anchor="t">
            <a:spAutoFit/>
          </a:bodyPr>
          <a:p>
            <a:pPr algn="r" defTabSz="609480">
              <a:lnSpc>
                <a:spcPct val="100000"/>
              </a:lnSpc>
            </a:pPr>
            <a:r>
              <a:rPr b="1" lang="de-DE" sz="2130" strike="noStrike" u="none">
                <a:solidFill>
                  <a:schemeClr val="dk1"/>
                </a:solidFill>
                <a:effectLst/>
                <a:uFillTx/>
                <a:latin typeface="Arial"/>
              </a:rPr>
              <a:t>www.kit.edu</a:t>
            </a:r>
            <a:endParaRPr b="0" lang="de-DE" sz="2130" strike="noStrike" u="none">
              <a:solidFill>
                <a:srgbClr val="000000"/>
              </a:solidFill>
              <a:effectLst/>
              <a:uFillTx/>
              <a:latin typeface="Arial"/>
            </a:endParaRPr>
          </a:p>
        </p:txBody>
      </p:sp>
      <p:sp>
        <p:nvSpPr>
          <p:cNvPr id="214" name="Text Box 14"/>
          <p:cNvSpPr/>
          <p:nvPr/>
        </p:nvSpPr>
        <p:spPr>
          <a:xfrm>
            <a:off x="159840" y="6525720"/>
            <a:ext cx="4807440" cy="167400"/>
          </a:xfrm>
          <a:prstGeom prst="rect">
            <a:avLst/>
          </a:prstGeom>
          <a:noFill/>
          <a:ln w="9525">
            <a:noFill/>
          </a:ln>
        </p:spPr>
        <p:style>
          <a:lnRef idx="0"/>
          <a:fillRef idx="0"/>
          <a:effectRef idx="0"/>
          <a:fontRef idx="minor"/>
        </p:style>
        <p:txBody>
          <a:bodyPr lIns="0" rIns="0" tIns="0" bIns="0" anchor="t">
            <a:spAutoFit/>
          </a:bodyPr>
          <a:p>
            <a:pPr defTabSz="609480">
              <a:lnSpc>
                <a:spcPct val="100000"/>
              </a:lnSpc>
            </a:pPr>
            <a:r>
              <a:rPr b="0" lang="de-DE" sz="1100" strike="noStrike" u="none">
                <a:solidFill>
                  <a:schemeClr val="dk1"/>
                </a:solidFill>
                <a:effectLst/>
                <a:uFillTx/>
                <a:latin typeface="Arial"/>
              </a:rPr>
              <a:t>KIT – Die Forschungsuniversität in der Helmholtz-Gemeinschaft</a:t>
            </a:r>
            <a:endParaRPr b="0" lang="de-DE" sz="1100" strike="noStrike" u="none">
              <a:solidFill>
                <a:srgbClr val="000000"/>
              </a:solidFill>
              <a:effectLst/>
              <a:uFillTx/>
              <a:latin typeface="Arial"/>
            </a:endParaRPr>
          </a:p>
        </p:txBody>
      </p:sp>
      <p:pic>
        <p:nvPicPr>
          <p:cNvPr id="215" name="Grafik 17" descr=""/>
          <p:cNvPicPr/>
          <p:nvPr/>
        </p:nvPicPr>
        <p:blipFill>
          <a:blip r:embed="rId4"/>
          <a:stretch/>
        </p:blipFill>
        <p:spPr>
          <a:xfrm>
            <a:off x="528120" y="479880"/>
            <a:ext cx="2176560" cy="1001520"/>
          </a:xfrm>
          <a:prstGeom prst="rect">
            <a:avLst/>
          </a:prstGeom>
          <a:noFill/>
          <a:ln w="0">
            <a:noFill/>
          </a:ln>
        </p:spPr>
      </p:pic>
      <p:sp>
        <p:nvSpPr>
          <p:cNvPr id="216" name="PlaceHolder 1"/>
          <p:cNvSpPr>
            <a:spLocks noGrp="1"/>
          </p:cNvSpPr>
          <p:nvPr>
            <p:ph type="body"/>
          </p:nvPr>
        </p:nvSpPr>
        <p:spPr>
          <a:xfrm>
            <a:off x="487080" y="1927440"/>
            <a:ext cx="11364480" cy="378720"/>
          </a:xfrm>
          <a:prstGeom prst="rect">
            <a:avLst/>
          </a:prstGeom>
          <a:noFill/>
          <a:ln w="0">
            <a:noFill/>
          </a:ln>
        </p:spPr>
        <p:txBody>
          <a:bodyPr lIns="0" rIns="0" tIns="0" bIns="0" anchor="t">
            <a:noAutofit/>
          </a:bodyPr>
          <a:p>
            <a:pPr marL="228600" indent="0" defTabSz="914400">
              <a:lnSpc>
                <a:spcPct val="90000"/>
              </a:lnSpc>
              <a:spcBef>
                <a:spcPts val="479"/>
              </a:spcBef>
              <a:buNone/>
              <a:tabLst>
                <a:tab algn="l" pos="0"/>
              </a:tabLst>
            </a:pPr>
            <a:r>
              <a:rPr b="1" lang="de-DE" sz="3400" strike="noStrike" u="none">
                <a:solidFill>
                  <a:schemeClr val="dk1"/>
                </a:solidFill>
                <a:effectLst/>
                <a:uFillTx/>
                <a:latin typeface="Arial"/>
              </a:rPr>
              <a:t>Folientitel: Arial 34pt bold</a:t>
            </a:r>
            <a:endParaRPr b="0" lang="de-DE" sz="3400" strike="noStrike" u="none">
              <a:solidFill>
                <a:srgbClr val="000000"/>
              </a:solidFill>
              <a:effectLst/>
              <a:uFillTx/>
              <a:latin typeface="Arial"/>
            </a:endParaRPr>
          </a:p>
        </p:txBody>
      </p:sp>
      <p:sp>
        <p:nvSpPr>
          <p:cNvPr id="217" name="PlaceHolder 2"/>
          <p:cNvSpPr>
            <a:spLocks noGrp="1"/>
          </p:cNvSpPr>
          <p:nvPr>
            <p:ph type="body"/>
          </p:nvPr>
        </p:nvSpPr>
        <p:spPr>
          <a:xfrm>
            <a:off x="507600" y="2639160"/>
            <a:ext cx="11352960" cy="678240"/>
          </a:xfrm>
          <a:prstGeom prst="rect">
            <a:avLst/>
          </a:prstGeom>
          <a:noFill/>
          <a:ln w="0">
            <a:noFill/>
          </a:ln>
        </p:spPr>
        <p:txBody>
          <a:bodyPr lIns="0" rIns="0" tIns="0" bIns="0" anchor="t">
            <a:normAutofit/>
          </a:bodyPr>
          <a:p>
            <a:pPr marL="228600" indent="0" defTabSz="914400">
              <a:lnSpc>
                <a:spcPct val="90000"/>
              </a:lnSpc>
              <a:spcBef>
                <a:spcPts val="479"/>
              </a:spcBef>
              <a:buNone/>
              <a:tabLst>
                <a:tab algn="l" pos="0"/>
              </a:tabLst>
            </a:pPr>
            <a:r>
              <a:rPr b="1" lang="de-DE" sz="2400" strike="noStrike" u="none">
                <a:solidFill>
                  <a:schemeClr val="dk1"/>
                </a:solidFill>
                <a:effectLst/>
                <a:uFillTx/>
                <a:latin typeface="Arial"/>
              </a:rPr>
              <a:t>Unterzeile: Arial 24pt bold</a:t>
            </a:r>
            <a:br>
              <a:rPr sz="2400"/>
            </a:br>
            <a:r>
              <a:rPr b="1" lang="de-DE" sz="2400" strike="noStrike" u="none">
                <a:solidFill>
                  <a:schemeClr val="dk1"/>
                </a:solidFill>
                <a:effectLst/>
                <a:uFillTx/>
                <a:latin typeface="Arial"/>
              </a:rPr>
              <a:t>(Auch zweizeilig möglich)</a:t>
            </a:r>
            <a:endParaRPr b="0" lang="de-DE" sz="2400" strike="noStrike" u="none">
              <a:solidFill>
                <a:srgbClr val="000000"/>
              </a:solidFill>
              <a:effectLst/>
              <a:uFillTx/>
              <a:latin typeface="Arial"/>
            </a:endParaRP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7">
    <p:bg>
      <p:bgPr>
        <a:solidFill>
          <a:srgbClr val="ffffff"/>
        </a:solidFill>
      </p:bgPr>
    </p:bg>
    <p:spTree>
      <p:nvGrpSpPr>
        <p:cNvPr id="1" name=""/>
        <p:cNvGrpSpPr/>
        <p:nvPr/>
      </p:nvGrpSpPr>
      <p:grpSpPr>
        <a:xfrm>
          <a:off x="0" y="0"/>
          <a:ext cx="0" cy="0"/>
          <a:chOff x="0" y="0"/>
          <a:chExt cx="0" cy="0"/>
        </a:xfrm>
      </p:grpSpPr>
      <p:sp>
        <p:nvSpPr>
          <p:cNvPr id="218"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219" name="Grafik 10" descr=""/>
          <p:cNvPicPr/>
          <p:nvPr/>
        </p:nvPicPr>
        <p:blipFill>
          <a:blip r:embed="rId2"/>
          <a:stretch/>
        </p:blipFill>
        <p:spPr>
          <a:xfrm>
            <a:off x="10215720" y="441360"/>
            <a:ext cx="1446840" cy="665640"/>
          </a:xfrm>
          <a:prstGeom prst="rect">
            <a:avLst/>
          </a:prstGeom>
          <a:noFill/>
          <a:ln w="0">
            <a:noFill/>
          </a:ln>
        </p:spPr>
      </p:pic>
      <p:cxnSp>
        <p:nvCxnSpPr>
          <p:cNvPr id="220" name="Gerade Verbindung 11"/>
          <p:cNvCxnSpPr/>
          <p:nvPr/>
        </p:nvCxnSpPr>
        <p:spPr>
          <a:xfrm>
            <a:off x="143640" y="6319800"/>
            <a:ext cx="11905560" cy="11160"/>
          </a:xfrm>
          <a:prstGeom prst="straightConnector1">
            <a:avLst/>
          </a:prstGeom>
          <a:ln w="12700">
            <a:solidFill>
              <a:srgbClr val="d9d9d9"/>
            </a:solidFill>
            <a:round/>
          </a:ln>
        </p:spPr>
      </p:cxnSp>
      <p:sp>
        <p:nvSpPr>
          <p:cNvPr id="221" name="PlaceHolder 1"/>
          <p:cNvSpPr>
            <a:spLocks noGrp="1"/>
          </p:cNvSpPr>
          <p:nvPr>
            <p:ph type="body"/>
          </p:nvPr>
        </p:nvSpPr>
        <p:spPr>
          <a:xfrm>
            <a:off x="533520" y="1583640"/>
            <a:ext cx="11123640" cy="448488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3"/>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4"/>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5"/>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058"/>
              <a:buBlip>
                <a:blip r:embed="rId6"/>
              </a:buBlip>
            </a:pPr>
            <a:r>
              <a:rPr b="0" lang="en-US" sz="2100" strike="noStrike" u="none">
                <a:solidFill>
                  <a:schemeClr val="dk1"/>
                </a:solidFill>
                <a:effectLst/>
                <a:uFillTx/>
                <a:latin typeface="Arial"/>
              </a:rPr>
              <a:t>Vierte Ebene</a:t>
            </a:r>
            <a:endParaRPr b="0" lang="de-DE" sz="2100" strike="noStrike" u="none">
              <a:solidFill>
                <a:srgbClr val="000000"/>
              </a:solidFill>
              <a:effectLst/>
              <a:uFillTx/>
              <a:latin typeface="Arial"/>
            </a:endParaRPr>
          </a:p>
          <a:p>
            <a:pPr lvl="4" marL="1700280" indent="-264960" defTabSz="914400">
              <a:lnSpc>
                <a:spcPct val="90000"/>
              </a:lnSpc>
              <a:spcBef>
                <a:spcPts val="479"/>
              </a:spcBef>
              <a:buSzPct val="100058"/>
              <a:buBlip>
                <a:blip r:embed="rId7"/>
              </a:buBlip>
            </a:pPr>
            <a:r>
              <a:rPr b="0" lang="en-US" sz="2100" strike="noStrike" u="none">
                <a:solidFill>
                  <a:schemeClr val="dk1"/>
                </a:solidFill>
                <a:effectLst/>
                <a:uFillTx/>
                <a:latin typeface="Arial"/>
              </a:rPr>
              <a:t>Fünfte Ebene</a:t>
            </a:r>
            <a:endParaRPr b="0" lang="de-DE" sz="2100" strike="noStrike" u="none">
              <a:solidFill>
                <a:srgbClr val="000000"/>
              </a:solidFill>
              <a:effectLst/>
              <a:uFillTx/>
              <a:latin typeface="Arial"/>
            </a:endParaRPr>
          </a:p>
        </p:txBody>
      </p:sp>
      <p:sp>
        <p:nvSpPr>
          <p:cNvPr id="222" name="PlaceHolder 2"/>
          <p:cNvSpPr>
            <a:spLocks noGrp="1"/>
          </p:cNvSpPr>
          <p:nvPr>
            <p:ph type="sldNum" idx="33"/>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en-US" sz="1200" strike="noStrike" u="none">
                <a:solidFill>
                  <a:schemeClr val="dk1"/>
                </a:solidFill>
                <a:effectLst/>
                <a:uFillTx/>
                <a:latin typeface="Arial"/>
              </a:defRPr>
            </a:lvl1pPr>
          </a:lstStyle>
          <a:p>
            <a:pPr indent="0" defTabSz="609480">
              <a:lnSpc>
                <a:spcPct val="100000"/>
              </a:lnSpc>
              <a:buNone/>
              <a:tabLst>
                <a:tab algn="l" pos="0"/>
              </a:tabLst>
            </a:pPr>
            <a:fld id="{3EF7A1DD-551C-4DD9-859D-38DB440AD944}" type="slidenum">
              <a:rPr b="1" lang="en-US"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223" name="PlaceHolder 3"/>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8">
    <p:bg>
      <p:bgPr>
        <a:solidFill>
          <a:srgbClr val="ffffff"/>
        </a:solidFill>
      </p:bgPr>
    </p:bg>
    <p:spTree>
      <p:nvGrpSpPr>
        <p:cNvPr id="1" name=""/>
        <p:cNvGrpSpPr/>
        <p:nvPr/>
      </p:nvGrpSpPr>
      <p:grpSpPr>
        <a:xfrm>
          <a:off x="0" y="0"/>
          <a:ext cx="0" cy="0"/>
          <a:chOff x="0" y="0"/>
          <a:chExt cx="0" cy="0"/>
        </a:xfrm>
      </p:grpSpPr>
      <p:sp>
        <p:nvSpPr>
          <p:cNvPr id="224"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225" name="Grafik 10" descr=""/>
          <p:cNvPicPr/>
          <p:nvPr/>
        </p:nvPicPr>
        <p:blipFill>
          <a:blip r:embed="rId2"/>
          <a:stretch/>
        </p:blipFill>
        <p:spPr>
          <a:xfrm>
            <a:off x="10215720" y="441360"/>
            <a:ext cx="1446840" cy="665640"/>
          </a:xfrm>
          <a:prstGeom prst="rect">
            <a:avLst/>
          </a:prstGeom>
          <a:noFill/>
          <a:ln w="0">
            <a:noFill/>
          </a:ln>
        </p:spPr>
      </p:pic>
      <p:cxnSp>
        <p:nvCxnSpPr>
          <p:cNvPr id="226" name="Gerade Verbindung 11"/>
          <p:cNvCxnSpPr/>
          <p:nvPr/>
        </p:nvCxnSpPr>
        <p:spPr>
          <a:xfrm>
            <a:off x="143640" y="6319800"/>
            <a:ext cx="11905560" cy="11160"/>
          </a:xfrm>
          <a:prstGeom prst="straightConnector1">
            <a:avLst/>
          </a:prstGeom>
          <a:ln w="12700">
            <a:solidFill>
              <a:srgbClr val="d9d9d9"/>
            </a:solidFill>
            <a:round/>
          </a:ln>
        </p:spPr>
      </p:cxnSp>
      <p:sp>
        <p:nvSpPr>
          <p:cNvPr id="227" name="PlaceHolder 1"/>
          <p:cNvSpPr>
            <a:spLocks noGrp="1"/>
          </p:cNvSpPr>
          <p:nvPr>
            <p:ph type="body"/>
          </p:nvPr>
        </p:nvSpPr>
        <p:spPr>
          <a:xfrm>
            <a:off x="533520" y="1583640"/>
            <a:ext cx="5484960" cy="459216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3"/>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4"/>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5"/>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6"/>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7"/>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p:txBody>
      </p:sp>
      <p:sp>
        <p:nvSpPr>
          <p:cNvPr id="228" name="PlaceHolder 2"/>
          <p:cNvSpPr>
            <a:spLocks noGrp="1"/>
          </p:cNvSpPr>
          <p:nvPr>
            <p:ph type="body"/>
          </p:nvPr>
        </p:nvSpPr>
        <p:spPr>
          <a:xfrm>
            <a:off x="6172200" y="1583640"/>
            <a:ext cx="5484960" cy="459216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8"/>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9"/>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10"/>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11"/>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12"/>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p:txBody>
      </p:sp>
      <p:sp>
        <p:nvSpPr>
          <p:cNvPr id="229" name="PlaceHolder 3"/>
          <p:cNvSpPr>
            <a:spLocks noGrp="1"/>
          </p:cNvSpPr>
          <p:nvPr>
            <p:ph type="sldNum" idx="34"/>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7402A6E5-7047-40B2-8ABF-5B76BB928E91}"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230" name="PlaceHolder 4"/>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el und Inhalt">
    <p:bg>
      <p:bgPr>
        <a:solidFill>
          <a:srgbClr val="ffffff"/>
        </a:solidFill>
      </p:bgPr>
    </p:bg>
    <p:spTree>
      <p:nvGrpSpPr>
        <p:cNvPr id="1" name=""/>
        <p:cNvGrpSpPr/>
        <p:nvPr/>
      </p:nvGrpSpPr>
      <p:grpSpPr>
        <a:xfrm>
          <a:off x="0" y="0"/>
          <a:ext cx="0" cy="0"/>
          <a:chOff x="0" y="0"/>
          <a:chExt cx="0" cy="0"/>
        </a:xfrm>
      </p:grpSpPr>
      <p:cxnSp>
        <p:nvCxnSpPr>
          <p:cNvPr id="13" name="Gerade Verbindung 11"/>
          <p:cNvCxnSpPr/>
          <p:nvPr/>
        </p:nvCxnSpPr>
        <p:spPr>
          <a:xfrm>
            <a:off x="143640" y="6319800"/>
            <a:ext cx="11905560" cy="1440"/>
          </a:xfrm>
          <a:prstGeom prst="straightConnector1">
            <a:avLst/>
          </a:prstGeom>
          <a:ln w="12700">
            <a:solidFill>
              <a:srgbClr val="d9d9d9"/>
            </a:solidFill>
            <a:round/>
          </a:ln>
        </p:spPr>
      </p:cxnSp>
      <p:sp>
        <p:nvSpPr>
          <p:cNvPr id="14" name="PlaceHolder 1"/>
          <p:cNvSpPr>
            <a:spLocks noGrp="1"/>
          </p:cNvSpPr>
          <p:nvPr>
            <p:ph type="body"/>
          </p:nvPr>
        </p:nvSpPr>
        <p:spPr>
          <a:xfrm>
            <a:off x="533520" y="1583640"/>
            <a:ext cx="11123640" cy="448488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2"/>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3"/>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4"/>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058"/>
              <a:buBlip>
                <a:blip r:embed="rId5"/>
              </a:buBlip>
            </a:pPr>
            <a:r>
              <a:rPr b="0" lang="en-US" sz="2100" strike="noStrike" u="none">
                <a:solidFill>
                  <a:schemeClr val="dk1"/>
                </a:solidFill>
                <a:effectLst/>
                <a:uFillTx/>
                <a:latin typeface="Arial"/>
              </a:rPr>
              <a:t>Vierte Ebene</a:t>
            </a:r>
            <a:endParaRPr b="0" lang="de-DE" sz="2100" strike="noStrike" u="none">
              <a:solidFill>
                <a:srgbClr val="000000"/>
              </a:solidFill>
              <a:effectLst/>
              <a:uFillTx/>
              <a:latin typeface="Arial"/>
            </a:endParaRPr>
          </a:p>
          <a:p>
            <a:pPr lvl="4" marL="1700280" indent="-264960" defTabSz="914400">
              <a:lnSpc>
                <a:spcPct val="90000"/>
              </a:lnSpc>
              <a:spcBef>
                <a:spcPts val="479"/>
              </a:spcBef>
              <a:buSzPct val="100058"/>
              <a:buBlip>
                <a:blip r:embed="rId6"/>
              </a:buBlip>
            </a:pPr>
            <a:r>
              <a:rPr b="0" lang="en-US" sz="2100" strike="noStrike" u="none">
                <a:solidFill>
                  <a:schemeClr val="dk1"/>
                </a:solidFill>
                <a:effectLst/>
                <a:uFillTx/>
                <a:latin typeface="Arial"/>
              </a:rPr>
              <a:t>Fünfte Ebene</a:t>
            </a:r>
            <a:endParaRPr b="0" lang="de-DE" sz="2100" strike="noStrike" u="none">
              <a:solidFill>
                <a:srgbClr val="000000"/>
              </a:solidFill>
              <a:effectLst/>
              <a:uFillTx/>
              <a:latin typeface="Arial"/>
            </a:endParaRPr>
          </a:p>
        </p:txBody>
      </p:sp>
      <p:sp>
        <p:nvSpPr>
          <p:cNvPr id="15" name="PlaceHolder 2"/>
          <p:cNvSpPr>
            <a:spLocks noGrp="1"/>
          </p:cNvSpPr>
          <p:nvPr>
            <p:ph type="sldNum" idx="3"/>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en-US" sz="1200" strike="noStrike" u="none">
                <a:solidFill>
                  <a:schemeClr val="dk1"/>
                </a:solidFill>
                <a:effectLst/>
                <a:uFillTx/>
                <a:latin typeface="Arial"/>
              </a:defRPr>
            </a:lvl1pPr>
          </a:lstStyle>
          <a:p>
            <a:pPr indent="0" defTabSz="609480">
              <a:lnSpc>
                <a:spcPct val="100000"/>
              </a:lnSpc>
              <a:buNone/>
              <a:tabLst>
                <a:tab algn="l" pos="0"/>
              </a:tabLst>
            </a:pPr>
            <a:fld id="{082E674D-9AD6-4D0B-BBFD-258E44AC2482}" type="slidenum">
              <a:rPr b="1" lang="en-US"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16" name="PlaceHolder 3"/>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9">
    <p:bg>
      <p:bgPr>
        <a:solidFill>
          <a:srgbClr val="ffffff"/>
        </a:solidFill>
      </p:bgPr>
    </p:bg>
    <p:spTree>
      <p:nvGrpSpPr>
        <p:cNvPr id="1" name=""/>
        <p:cNvGrpSpPr/>
        <p:nvPr/>
      </p:nvGrpSpPr>
      <p:grpSpPr>
        <a:xfrm>
          <a:off x="0" y="0"/>
          <a:ext cx="0" cy="0"/>
          <a:chOff x="0" y="0"/>
          <a:chExt cx="0" cy="0"/>
        </a:xfrm>
      </p:grpSpPr>
      <p:sp>
        <p:nvSpPr>
          <p:cNvPr id="231"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232" name="Grafik 10" descr=""/>
          <p:cNvPicPr/>
          <p:nvPr/>
        </p:nvPicPr>
        <p:blipFill>
          <a:blip r:embed="rId2"/>
          <a:stretch/>
        </p:blipFill>
        <p:spPr>
          <a:xfrm>
            <a:off x="10215720" y="441360"/>
            <a:ext cx="1446840" cy="665640"/>
          </a:xfrm>
          <a:prstGeom prst="rect">
            <a:avLst/>
          </a:prstGeom>
          <a:noFill/>
          <a:ln w="0">
            <a:noFill/>
          </a:ln>
        </p:spPr>
      </p:pic>
      <p:cxnSp>
        <p:nvCxnSpPr>
          <p:cNvPr id="233" name="Gerade Verbindung 11"/>
          <p:cNvCxnSpPr/>
          <p:nvPr/>
        </p:nvCxnSpPr>
        <p:spPr>
          <a:xfrm>
            <a:off x="143640" y="6319800"/>
            <a:ext cx="11905560" cy="11160"/>
          </a:xfrm>
          <a:prstGeom prst="straightConnector1">
            <a:avLst/>
          </a:prstGeom>
          <a:ln w="12700">
            <a:solidFill>
              <a:srgbClr val="d9d9d9"/>
            </a:solidFill>
            <a:round/>
          </a:ln>
        </p:spPr>
      </p:cxnSp>
      <p:sp>
        <p:nvSpPr>
          <p:cNvPr id="234" name="PlaceHolder 1"/>
          <p:cNvSpPr>
            <a:spLocks noGrp="1"/>
          </p:cNvSpPr>
          <p:nvPr>
            <p:ph type="body"/>
          </p:nvPr>
        </p:nvSpPr>
        <p:spPr>
          <a:xfrm>
            <a:off x="6207840" y="1584360"/>
            <a:ext cx="5466240" cy="4609800"/>
          </a:xfrm>
          <a:prstGeom prst="rect">
            <a:avLst/>
          </a:prstGeom>
          <a:solidFill>
            <a:srgbClr val="ff99ff"/>
          </a:solidFill>
          <a:ln w="12600">
            <a:solidFill>
              <a:schemeClr val="lt2"/>
            </a:solidFill>
            <a:round/>
          </a:ln>
        </p:spPr>
        <p:txBody>
          <a:bodyPr lIns="90000" rIns="90000" tIns="45000" bIns="45000" anchor="t">
            <a:noAutofit/>
          </a:bodyPr>
          <a:p>
            <a:pPr marL="228600" indent="0" defTabSz="609480">
              <a:lnSpc>
                <a:spcPct val="100000"/>
              </a:lnSpc>
              <a:spcBef>
                <a:spcPts val="1001"/>
              </a:spcBef>
              <a:buNone/>
              <a:tabLst>
                <a:tab algn="l" pos="0"/>
              </a:tabLst>
            </a:pPr>
            <a:r>
              <a:rPr b="0" lang="de-DE" sz="2400" strike="noStrike" u="none">
                <a:solidFill>
                  <a:schemeClr val="dk1"/>
                </a:solidFill>
                <a:effectLst/>
                <a:uFillTx/>
                <a:latin typeface="Arial"/>
              </a:rPr>
              <a:t>Fügen Sie auf der Masterfolie ein frei wählbares Bild ein.</a:t>
            </a:r>
            <a:endParaRPr b="0" lang="de-DE" sz="2400" strike="noStrike" u="none">
              <a:solidFill>
                <a:srgbClr val="000000"/>
              </a:solidFill>
              <a:effectLst/>
              <a:uFillTx/>
              <a:latin typeface="Arial"/>
            </a:endParaRPr>
          </a:p>
        </p:txBody>
      </p:sp>
      <p:sp>
        <p:nvSpPr>
          <p:cNvPr id="235" name="PlaceHolder 2"/>
          <p:cNvSpPr>
            <a:spLocks noGrp="1"/>
          </p:cNvSpPr>
          <p:nvPr>
            <p:ph type="body"/>
          </p:nvPr>
        </p:nvSpPr>
        <p:spPr>
          <a:xfrm>
            <a:off x="533520" y="1583640"/>
            <a:ext cx="5484960" cy="459216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3"/>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4"/>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5"/>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6"/>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7"/>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p:txBody>
      </p:sp>
      <p:sp>
        <p:nvSpPr>
          <p:cNvPr id="236" name="PlaceHolder 3"/>
          <p:cNvSpPr>
            <a:spLocks noGrp="1"/>
          </p:cNvSpPr>
          <p:nvPr>
            <p:ph type="sldNum" idx="35"/>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CC635190-95EC-43FF-A885-4C7DD05C5A9B}"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237" name="PlaceHolder 4"/>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0">
    <p:bg>
      <p:bgPr>
        <a:solidFill>
          <a:srgbClr val="ffffff"/>
        </a:solidFill>
      </p:bgPr>
    </p:bg>
    <p:spTree>
      <p:nvGrpSpPr>
        <p:cNvPr id="1" name=""/>
        <p:cNvGrpSpPr/>
        <p:nvPr/>
      </p:nvGrpSpPr>
      <p:grpSpPr>
        <a:xfrm>
          <a:off x="0" y="0"/>
          <a:ext cx="0" cy="0"/>
          <a:chOff x="0" y="0"/>
          <a:chExt cx="0" cy="0"/>
        </a:xfrm>
      </p:grpSpPr>
      <p:sp>
        <p:nvSpPr>
          <p:cNvPr id="238"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239" name="Grafik 10" descr=""/>
          <p:cNvPicPr/>
          <p:nvPr/>
        </p:nvPicPr>
        <p:blipFill>
          <a:blip r:embed="rId2"/>
          <a:stretch/>
        </p:blipFill>
        <p:spPr>
          <a:xfrm>
            <a:off x="10215720" y="441360"/>
            <a:ext cx="1446840" cy="665640"/>
          </a:xfrm>
          <a:prstGeom prst="rect">
            <a:avLst/>
          </a:prstGeom>
          <a:noFill/>
          <a:ln w="0">
            <a:noFill/>
          </a:ln>
        </p:spPr>
      </p:pic>
      <p:cxnSp>
        <p:nvCxnSpPr>
          <p:cNvPr id="240" name="Gerade Verbindung 11"/>
          <p:cNvCxnSpPr/>
          <p:nvPr/>
        </p:nvCxnSpPr>
        <p:spPr>
          <a:xfrm>
            <a:off x="143640" y="6319800"/>
            <a:ext cx="11905560" cy="11160"/>
          </a:xfrm>
          <a:prstGeom prst="straightConnector1">
            <a:avLst/>
          </a:prstGeom>
          <a:ln w="12700">
            <a:solidFill>
              <a:srgbClr val="d9d9d9"/>
            </a:solidFill>
            <a:round/>
          </a:ln>
        </p:spPr>
      </p:cxnSp>
      <p:sp>
        <p:nvSpPr>
          <p:cNvPr id="241" name="PlaceHolder 1"/>
          <p:cNvSpPr>
            <a:spLocks noGrp="1"/>
          </p:cNvSpPr>
          <p:nvPr>
            <p:ph type="body"/>
          </p:nvPr>
        </p:nvSpPr>
        <p:spPr>
          <a:xfrm>
            <a:off x="533520" y="1583640"/>
            <a:ext cx="5462640" cy="822600"/>
          </a:xfrm>
          <a:prstGeom prst="rect">
            <a:avLst/>
          </a:prstGeom>
          <a:noFill/>
          <a:ln w="0">
            <a:noFill/>
          </a:ln>
        </p:spPr>
        <p:txBody>
          <a:bodyPr lIns="0" rIns="0" tIns="0" bIns="0" anchor="b">
            <a:normAutofit/>
          </a:bodyPr>
          <a:p>
            <a:pPr marL="228600" indent="0" defTabSz="914400">
              <a:lnSpc>
                <a:spcPct val="90000"/>
              </a:lnSpc>
              <a:spcBef>
                <a:spcPts val="479"/>
              </a:spcBef>
              <a:buNone/>
              <a:tabLst>
                <a:tab algn="l" pos="0"/>
              </a:tabLst>
            </a:pPr>
            <a:r>
              <a:rPr b="1"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p:txBody>
      </p:sp>
      <p:sp>
        <p:nvSpPr>
          <p:cNvPr id="242" name="PlaceHolder 2"/>
          <p:cNvSpPr>
            <a:spLocks noGrp="1"/>
          </p:cNvSpPr>
          <p:nvPr>
            <p:ph type="body"/>
          </p:nvPr>
        </p:nvSpPr>
        <p:spPr>
          <a:xfrm>
            <a:off x="533520" y="2582280"/>
            <a:ext cx="5462640" cy="360576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3"/>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4"/>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5"/>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6"/>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7"/>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a:p>
            <a:pPr marL="228600" indent="0" defTabSz="914400">
              <a:lnSpc>
                <a:spcPct val="90000"/>
              </a:lnSpc>
              <a:spcBef>
                <a:spcPts val="479"/>
              </a:spcBef>
              <a:buNone/>
              <a:tabLst>
                <a:tab algn="l" pos="0"/>
              </a:tabLst>
            </a:pPr>
            <a:endParaRPr b="0" lang="de-DE" sz="1600" strike="noStrike" u="none">
              <a:solidFill>
                <a:srgbClr val="000000"/>
              </a:solidFill>
              <a:effectLst/>
              <a:uFillTx/>
              <a:latin typeface="Arial"/>
            </a:endParaRPr>
          </a:p>
        </p:txBody>
      </p:sp>
      <p:sp>
        <p:nvSpPr>
          <p:cNvPr id="243" name="PlaceHolder 3"/>
          <p:cNvSpPr>
            <a:spLocks noGrp="1"/>
          </p:cNvSpPr>
          <p:nvPr>
            <p:ph type="body"/>
          </p:nvPr>
        </p:nvSpPr>
        <p:spPr>
          <a:xfrm>
            <a:off x="6194520" y="1583640"/>
            <a:ext cx="5462640" cy="822600"/>
          </a:xfrm>
          <a:prstGeom prst="rect">
            <a:avLst/>
          </a:prstGeom>
          <a:noFill/>
          <a:ln w="0">
            <a:noFill/>
          </a:ln>
        </p:spPr>
        <p:txBody>
          <a:bodyPr lIns="0" rIns="0" tIns="0" bIns="0" anchor="b">
            <a:normAutofit/>
          </a:bodyPr>
          <a:p>
            <a:pPr marL="228600" indent="0" defTabSz="914400">
              <a:lnSpc>
                <a:spcPct val="90000"/>
              </a:lnSpc>
              <a:spcBef>
                <a:spcPts val="479"/>
              </a:spcBef>
              <a:buNone/>
              <a:tabLst>
                <a:tab algn="l" pos="0"/>
              </a:tabLst>
            </a:pPr>
            <a:r>
              <a:rPr b="1"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p:txBody>
      </p:sp>
      <p:sp>
        <p:nvSpPr>
          <p:cNvPr id="244" name="PlaceHolder 4"/>
          <p:cNvSpPr>
            <a:spLocks noGrp="1"/>
          </p:cNvSpPr>
          <p:nvPr>
            <p:ph type="body"/>
          </p:nvPr>
        </p:nvSpPr>
        <p:spPr>
          <a:xfrm>
            <a:off x="6194520" y="2582280"/>
            <a:ext cx="5462640" cy="360576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8"/>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9"/>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10"/>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11"/>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12"/>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p:txBody>
      </p:sp>
      <p:sp>
        <p:nvSpPr>
          <p:cNvPr id="245" name="PlaceHolder 5"/>
          <p:cNvSpPr>
            <a:spLocks noGrp="1"/>
          </p:cNvSpPr>
          <p:nvPr>
            <p:ph type="sldNum" idx="36"/>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41C53C6C-8715-4D37-A4B6-38D18AA3E217}"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246" name="PlaceHolder 6"/>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1">
    <p:bg>
      <p:bgPr>
        <a:solidFill>
          <a:srgbClr val="ffffff"/>
        </a:solidFill>
      </p:bgPr>
    </p:bg>
    <p:spTree>
      <p:nvGrpSpPr>
        <p:cNvPr id="1" name=""/>
        <p:cNvGrpSpPr/>
        <p:nvPr/>
      </p:nvGrpSpPr>
      <p:grpSpPr>
        <a:xfrm>
          <a:off x="0" y="0"/>
          <a:ext cx="0" cy="0"/>
          <a:chOff x="0" y="0"/>
          <a:chExt cx="0" cy="0"/>
        </a:xfrm>
      </p:grpSpPr>
      <p:sp>
        <p:nvSpPr>
          <p:cNvPr id="247"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248" name="Grafik 10" descr=""/>
          <p:cNvPicPr/>
          <p:nvPr/>
        </p:nvPicPr>
        <p:blipFill>
          <a:blip r:embed="rId2"/>
          <a:stretch/>
        </p:blipFill>
        <p:spPr>
          <a:xfrm>
            <a:off x="10215720" y="441360"/>
            <a:ext cx="1446840" cy="665640"/>
          </a:xfrm>
          <a:prstGeom prst="rect">
            <a:avLst/>
          </a:prstGeom>
          <a:noFill/>
          <a:ln w="0">
            <a:noFill/>
          </a:ln>
        </p:spPr>
      </p:pic>
      <p:cxnSp>
        <p:nvCxnSpPr>
          <p:cNvPr id="249" name="Gerade Verbindung 11"/>
          <p:cNvCxnSpPr/>
          <p:nvPr/>
        </p:nvCxnSpPr>
        <p:spPr>
          <a:xfrm>
            <a:off x="143640" y="6319800"/>
            <a:ext cx="11905560" cy="11160"/>
          </a:xfrm>
          <a:prstGeom prst="straightConnector1">
            <a:avLst/>
          </a:prstGeom>
          <a:ln w="12700">
            <a:solidFill>
              <a:srgbClr val="d9d9d9"/>
            </a:solidFill>
            <a:round/>
          </a:ln>
        </p:spPr>
      </p:cxnSp>
      <p:sp>
        <p:nvSpPr>
          <p:cNvPr id="250" name="PlaceHolder 1"/>
          <p:cNvSpPr>
            <a:spLocks noGrp="1"/>
          </p:cNvSpPr>
          <p:nvPr>
            <p:ph type="body"/>
          </p:nvPr>
        </p:nvSpPr>
        <p:spPr>
          <a:xfrm>
            <a:off x="6207840" y="2589840"/>
            <a:ext cx="5466240" cy="3604320"/>
          </a:xfrm>
          <a:prstGeom prst="rect">
            <a:avLst/>
          </a:prstGeom>
          <a:solidFill>
            <a:srgbClr val="ff99ff"/>
          </a:solidFill>
          <a:ln w="12600">
            <a:solidFill>
              <a:schemeClr val="lt2"/>
            </a:solidFill>
            <a:round/>
          </a:ln>
        </p:spPr>
        <p:txBody>
          <a:bodyPr lIns="90000" rIns="90000" tIns="45000" bIns="45000" anchor="t">
            <a:noAutofit/>
          </a:bodyPr>
          <a:p>
            <a:pPr marL="228600" indent="0" defTabSz="609480">
              <a:lnSpc>
                <a:spcPct val="100000"/>
              </a:lnSpc>
              <a:spcBef>
                <a:spcPts val="1001"/>
              </a:spcBef>
              <a:buNone/>
              <a:tabLst>
                <a:tab algn="l" pos="0"/>
              </a:tabLst>
            </a:pPr>
            <a:r>
              <a:rPr b="0" lang="de-DE" sz="2400" strike="noStrike" u="none">
                <a:solidFill>
                  <a:schemeClr val="dk1"/>
                </a:solidFill>
                <a:effectLst/>
                <a:uFillTx/>
                <a:latin typeface="Arial"/>
              </a:rPr>
              <a:t>Fügen Sie auf der Masterfolie ein frei wählbares Bild ein.</a:t>
            </a:r>
            <a:endParaRPr b="0" lang="de-DE" sz="2400" strike="noStrike" u="none">
              <a:solidFill>
                <a:srgbClr val="000000"/>
              </a:solidFill>
              <a:effectLst/>
              <a:uFillTx/>
              <a:latin typeface="Arial"/>
            </a:endParaRPr>
          </a:p>
        </p:txBody>
      </p:sp>
      <p:sp>
        <p:nvSpPr>
          <p:cNvPr id="251" name="PlaceHolder 2"/>
          <p:cNvSpPr>
            <a:spLocks noGrp="1"/>
          </p:cNvSpPr>
          <p:nvPr>
            <p:ph type="body"/>
          </p:nvPr>
        </p:nvSpPr>
        <p:spPr>
          <a:xfrm>
            <a:off x="533520" y="1583640"/>
            <a:ext cx="5462640" cy="822600"/>
          </a:xfrm>
          <a:prstGeom prst="rect">
            <a:avLst/>
          </a:prstGeom>
          <a:noFill/>
          <a:ln w="0">
            <a:noFill/>
          </a:ln>
        </p:spPr>
        <p:txBody>
          <a:bodyPr lIns="0" rIns="0" tIns="0" bIns="0" anchor="b">
            <a:normAutofit/>
          </a:bodyPr>
          <a:p>
            <a:pPr marL="228600" indent="0" defTabSz="914400">
              <a:lnSpc>
                <a:spcPct val="90000"/>
              </a:lnSpc>
              <a:spcBef>
                <a:spcPts val="479"/>
              </a:spcBef>
              <a:buNone/>
              <a:tabLst>
                <a:tab algn="l" pos="0"/>
              </a:tabLst>
            </a:pPr>
            <a:r>
              <a:rPr b="1"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p:txBody>
      </p:sp>
      <p:sp>
        <p:nvSpPr>
          <p:cNvPr id="252" name="PlaceHolder 3"/>
          <p:cNvSpPr>
            <a:spLocks noGrp="1"/>
          </p:cNvSpPr>
          <p:nvPr>
            <p:ph type="body"/>
          </p:nvPr>
        </p:nvSpPr>
        <p:spPr>
          <a:xfrm>
            <a:off x="533520" y="2582280"/>
            <a:ext cx="5462640" cy="360576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3"/>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4"/>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5"/>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6"/>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7"/>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a:p>
            <a:pPr marL="228600" indent="0" defTabSz="914400">
              <a:lnSpc>
                <a:spcPct val="90000"/>
              </a:lnSpc>
              <a:spcBef>
                <a:spcPts val="479"/>
              </a:spcBef>
              <a:buNone/>
              <a:tabLst>
                <a:tab algn="l" pos="0"/>
              </a:tabLst>
            </a:pPr>
            <a:endParaRPr b="0" lang="de-DE" sz="1600" strike="noStrike" u="none">
              <a:solidFill>
                <a:srgbClr val="000000"/>
              </a:solidFill>
              <a:effectLst/>
              <a:uFillTx/>
              <a:latin typeface="Arial"/>
            </a:endParaRPr>
          </a:p>
        </p:txBody>
      </p:sp>
      <p:sp>
        <p:nvSpPr>
          <p:cNvPr id="253" name="PlaceHolder 4"/>
          <p:cNvSpPr>
            <a:spLocks noGrp="1"/>
          </p:cNvSpPr>
          <p:nvPr>
            <p:ph type="body"/>
          </p:nvPr>
        </p:nvSpPr>
        <p:spPr>
          <a:xfrm>
            <a:off x="6194520" y="1583640"/>
            <a:ext cx="5462640" cy="822600"/>
          </a:xfrm>
          <a:prstGeom prst="rect">
            <a:avLst/>
          </a:prstGeom>
          <a:noFill/>
          <a:ln w="0">
            <a:noFill/>
          </a:ln>
        </p:spPr>
        <p:txBody>
          <a:bodyPr lIns="0" rIns="0" tIns="0" bIns="0" anchor="b">
            <a:normAutofit/>
          </a:bodyPr>
          <a:p>
            <a:pPr marL="228600" indent="0" defTabSz="914400">
              <a:lnSpc>
                <a:spcPct val="90000"/>
              </a:lnSpc>
              <a:spcBef>
                <a:spcPts val="479"/>
              </a:spcBef>
              <a:buNone/>
              <a:tabLst>
                <a:tab algn="l" pos="0"/>
              </a:tabLst>
            </a:pPr>
            <a:r>
              <a:rPr b="1"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p:txBody>
      </p:sp>
      <p:sp>
        <p:nvSpPr>
          <p:cNvPr id="254" name="PlaceHolder 5"/>
          <p:cNvSpPr>
            <a:spLocks noGrp="1"/>
          </p:cNvSpPr>
          <p:nvPr>
            <p:ph type="sldNum" idx="37"/>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C8C0C6FE-0F5A-4427-9DDD-41A0A0354928}"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255" name="PlaceHolder 6"/>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2">
    <p:bg>
      <p:bgPr>
        <a:solidFill>
          <a:srgbClr val="ffffff"/>
        </a:solidFill>
      </p:bgPr>
    </p:bg>
    <p:spTree>
      <p:nvGrpSpPr>
        <p:cNvPr id="1" name=""/>
        <p:cNvGrpSpPr/>
        <p:nvPr/>
      </p:nvGrpSpPr>
      <p:grpSpPr>
        <a:xfrm>
          <a:off x="0" y="0"/>
          <a:ext cx="0" cy="0"/>
          <a:chOff x="0" y="0"/>
          <a:chExt cx="0" cy="0"/>
        </a:xfrm>
      </p:grpSpPr>
      <p:sp>
        <p:nvSpPr>
          <p:cNvPr id="256"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257" name="Grafik 10" descr=""/>
          <p:cNvPicPr/>
          <p:nvPr/>
        </p:nvPicPr>
        <p:blipFill>
          <a:blip r:embed="rId2"/>
          <a:stretch/>
        </p:blipFill>
        <p:spPr>
          <a:xfrm>
            <a:off x="10215720" y="441360"/>
            <a:ext cx="1446840" cy="665640"/>
          </a:xfrm>
          <a:prstGeom prst="rect">
            <a:avLst/>
          </a:prstGeom>
          <a:noFill/>
          <a:ln w="0">
            <a:noFill/>
          </a:ln>
        </p:spPr>
      </p:pic>
      <p:cxnSp>
        <p:nvCxnSpPr>
          <p:cNvPr id="258" name="Gerade Verbindung 11"/>
          <p:cNvCxnSpPr/>
          <p:nvPr/>
        </p:nvCxnSpPr>
        <p:spPr>
          <a:xfrm>
            <a:off x="143640" y="6319800"/>
            <a:ext cx="11905560" cy="11160"/>
          </a:xfrm>
          <a:prstGeom prst="straightConnector1">
            <a:avLst/>
          </a:prstGeom>
          <a:ln w="12700">
            <a:solidFill>
              <a:srgbClr val="d9d9d9"/>
            </a:solidFill>
            <a:round/>
          </a:ln>
        </p:spPr>
      </p:cxnSp>
      <p:sp>
        <p:nvSpPr>
          <p:cNvPr id="259" name="PlaceHolder 1"/>
          <p:cNvSpPr>
            <a:spLocks noGrp="1"/>
          </p:cNvSpPr>
          <p:nvPr>
            <p:ph type="sldNum" idx="38"/>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482054F2-AF8E-4736-B6EB-1F58F1325C0A}"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260" name="PlaceHolder 2"/>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3">
    <p:bg>
      <p:bgPr>
        <a:solidFill>
          <a:srgbClr val="ffffff"/>
        </a:solidFill>
      </p:bgPr>
    </p:bg>
    <p:spTree>
      <p:nvGrpSpPr>
        <p:cNvPr id="1" name=""/>
        <p:cNvGrpSpPr/>
        <p:nvPr/>
      </p:nvGrpSpPr>
      <p:grpSpPr>
        <a:xfrm>
          <a:off x="0" y="0"/>
          <a:ext cx="0" cy="0"/>
          <a:chOff x="0" y="0"/>
          <a:chExt cx="0" cy="0"/>
        </a:xfrm>
      </p:grpSpPr>
      <p:sp>
        <p:nvSpPr>
          <p:cNvPr id="261"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262" name="Grafik 10" descr=""/>
          <p:cNvPicPr/>
          <p:nvPr/>
        </p:nvPicPr>
        <p:blipFill>
          <a:blip r:embed="rId2"/>
          <a:stretch/>
        </p:blipFill>
        <p:spPr>
          <a:xfrm>
            <a:off x="10215720" y="441360"/>
            <a:ext cx="1446840" cy="665640"/>
          </a:xfrm>
          <a:prstGeom prst="rect">
            <a:avLst/>
          </a:prstGeom>
          <a:noFill/>
          <a:ln w="0">
            <a:noFill/>
          </a:ln>
        </p:spPr>
      </p:pic>
      <p:cxnSp>
        <p:nvCxnSpPr>
          <p:cNvPr id="263" name="Gerade Verbindung 11"/>
          <p:cNvCxnSpPr/>
          <p:nvPr/>
        </p:nvCxnSpPr>
        <p:spPr>
          <a:xfrm>
            <a:off x="143640" y="6319800"/>
            <a:ext cx="11905560" cy="11160"/>
          </a:xfrm>
          <a:prstGeom prst="straightConnector1">
            <a:avLst/>
          </a:prstGeom>
          <a:ln w="12700">
            <a:solidFill>
              <a:srgbClr val="d9d9d9"/>
            </a:solidFill>
            <a:round/>
          </a:ln>
        </p:spPr>
      </p:cxnSp>
      <p:sp>
        <p:nvSpPr>
          <p:cNvPr id="264" name="PlaceHolder 1"/>
          <p:cNvSpPr>
            <a:spLocks noGrp="1"/>
          </p:cNvSpPr>
          <p:nvPr>
            <p:ph type="sldNum" idx="39"/>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F2A531B4-CAFF-47BE-A758-620CD890AD6A}"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265" name="PlaceHolder 2"/>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
        <p:nvSpPr>
          <p:cNvPr id="266" name="PlaceHolder 3"/>
          <p:cNvSpPr>
            <a:spLocks noGrp="1"/>
          </p:cNvSpPr>
          <p:nvPr>
            <p:ph type="body"/>
          </p:nvPr>
        </p:nvSpPr>
        <p:spPr>
          <a:xfrm>
            <a:off x="0" y="1770840"/>
            <a:ext cx="12190680" cy="4403160"/>
          </a:xfrm>
          <a:prstGeom prst="rect">
            <a:avLst/>
          </a:prstGeom>
          <a:solidFill>
            <a:srgbClr val="ff99ff"/>
          </a:solidFill>
          <a:ln w="0">
            <a:noFill/>
          </a:ln>
        </p:spPr>
        <p:txBody>
          <a:bodyPr lIns="90000" rIns="90000" tIns="45000" bIns="45000" anchor="t">
            <a:noAutofit/>
          </a:bodyPr>
          <a:p>
            <a:pPr marL="228600" indent="0" algn="ctr" defTabSz="609480">
              <a:lnSpc>
                <a:spcPct val="100000"/>
              </a:lnSpc>
              <a:spcBef>
                <a:spcPts val="1001"/>
              </a:spcBef>
              <a:buNone/>
              <a:tabLst>
                <a:tab algn="l" pos="0"/>
              </a:tabLst>
            </a:pPr>
            <a:endParaRPr b="0" lang="de-DE" sz="2400" strike="noStrike" u="none">
              <a:solidFill>
                <a:srgbClr val="000000"/>
              </a:solidFill>
              <a:effectLst/>
              <a:uFillTx/>
              <a:latin typeface="Arial"/>
            </a:endParaRPr>
          </a:p>
          <a:p>
            <a:pPr marL="228600" indent="0" algn="ctr" defTabSz="609480">
              <a:lnSpc>
                <a:spcPct val="100000"/>
              </a:lnSpc>
              <a:spcBef>
                <a:spcPts val="1001"/>
              </a:spcBef>
              <a:buNone/>
              <a:tabLst>
                <a:tab algn="l" pos="0"/>
              </a:tabLst>
            </a:pPr>
            <a:r>
              <a:rPr b="0" lang="de-DE" sz="2400" strike="noStrike" u="none">
                <a:solidFill>
                  <a:schemeClr val="dk1"/>
                </a:solidFill>
                <a:effectLst/>
                <a:uFillTx/>
                <a:latin typeface="Arial"/>
              </a:rPr>
              <a:t>Fügen Sie ein frei wählbares Bild ein.</a:t>
            </a:r>
            <a:endParaRPr b="0" lang="de-DE" sz="2400" strike="noStrike" u="none">
              <a:solidFill>
                <a:srgbClr val="000000"/>
              </a:solidFill>
              <a:effectLst/>
              <a:uFillTx/>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Standard 25">
    <p:bg>
      <p:bgPr>
        <a:solidFill>
          <a:srgbClr val="ffffff"/>
        </a:solidFill>
      </p:bgPr>
    </p:bg>
    <p:spTree>
      <p:nvGrpSpPr>
        <p:cNvPr id="1" name=""/>
        <p:cNvGrpSpPr/>
        <p:nvPr/>
      </p:nvGrpSpPr>
      <p:grpSpPr>
        <a:xfrm>
          <a:off x="0" y="0"/>
          <a:ext cx="0" cy="0"/>
          <a:chOff x="0" y="0"/>
          <a:chExt cx="0" cy="0"/>
        </a:xfrm>
      </p:grpSpPr>
      <p:sp>
        <p:nvSpPr>
          <p:cNvPr id="267"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268" name="Grafik 10" descr=""/>
          <p:cNvPicPr/>
          <p:nvPr/>
        </p:nvPicPr>
        <p:blipFill>
          <a:blip r:embed="rId2"/>
          <a:stretch/>
        </p:blipFill>
        <p:spPr>
          <a:xfrm>
            <a:off x="10215720" y="441360"/>
            <a:ext cx="1446840" cy="665640"/>
          </a:xfrm>
          <a:prstGeom prst="rect">
            <a:avLst/>
          </a:prstGeom>
          <a:noFill/>
          <a:ln w="0">
            <a:noFill/>
          </a:ln>
        </p:spPr>
      </p:pic>
      <p:cxnSp>
        <p:nvCxnSpPr>
          <p:cNvPr id="269" name="Gerade Verbindung 11"/>
          <p:cNvCxnSpPr/>
          <p:nvPr/>
        </p:nvCxnSpPr>
        <p:spPr>
          <a:xfrm>
            <a:off x="143640" y="6319800"/>
            <a:ext cx="11905560" cy="11160"/>
          </a:xfrm>
          <a:prstGeom prst="straightConnector1">
            <a:avLst/>
          </a:prstGeom>
          <a:ln w="12700">
            <a:solidFill>
              <a:srgbClr val="d9d9d9"/>
            </a:solidFill>
            <a:round/>
          </a:ln>
        </p:spPr>
      </p:cxnSp>
      <p:sp>
        <p:nvSpPr>
          <p:cNvPr id="270" name="PlaceHolder 1"/>
          <p:cNvSpPr>
            <a:spLocks noGrp="1"/>
          </p:cNvSpPr>
          <p:nvPr>
            <p:ph type="title"/>
          </p:nvPr>
        </p:nvSpPr>
        <p:spPr>
          <a:xfrm>
            <a:off x="9027360" y="365040"/>
            <a:ext cx="2627640" cy="5810400"/>
          </a:xfrm>
          <a:prstGeom prst="rect">
            <a:avLst/>
          </a:prstGeom>
          <a:noFill/>
          <a:ln w="0">
            <a:noFill/>
          </a:ln>
        </p:spPr>
        <p:txBody>
          <a:bodyPr lIns="0" rIns="0" tIns="0" bIns="0" anchor="b" vert="eaVert">
            <a:no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
        <p:nvSpPr>
          <p:cNvPr id="271" name="PlaceHolder 2"/>
          <p:cNvSpPr>
            <a:spLocks noGrp="1"/>
          </p:cNvSpPr>
          <p:nvPr>
            <p:ph type="body"/>
          </p:nvPr>
        </p:nvSpPr>
        <p:spPr>
          <a:xfrm>
            <a:off x="536040" y="365040"/>
            <a:ext cx="8299440" cy="5810400"/>
          </a:xfrm>
          <a:prstGeom prst="rect">
            <a:avLst/>
          </a:prstGeom>
          <a:noFill/>
          <a:ln w="0">
            <a:noFill/>
          </a:ln>
        </p:spPr>
        <p:txBody>
          <a:bodyPr lIns="0" rIns="0" tIns="0" bIns="0" anchor="t" vert="eaVert">
            <a:noAutofit/>
          </a:bodyPr>
          <a:p>
            <a:pPr marL="271440" indent="-271440" defTabSz="914400">
              <a:lnSpc>
                <a:spcPct val="90000"/>
              </a:lnSpc>
              <a:spcBef>
                <a:spcPts val="479"/>
              </a:spcBef>
              <a:buSzPct val="100016"/>
              <a:buBlip>
                <a:blip r:embed="rId3"/>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4"/>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5"/>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6"/>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7"/>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p:txBody>
      </p:sp>
      <p:sp>
        <p:nvSpPr>
          <p:cNvPr id="272" name="PlaceHolder 3"/>
          <p:cNvSpPr>
            <a:spLocks noGrp="1"/>
          </p:cNvSpPr>
          <p:nvPr>
            <p:ph type="sldNum" idx="40"/>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91828BB0-C74E-42A7-801C-383FA2F97695}"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7">
    <p:bg>
      <p:bgPr>
        <a:solidFill>
          <a:srgbClr val="ffffff"/>
        </a:solidFill>
      </p:bgPr>
    </p:bg>
    <p:spTree>
      <p:nvGrpSpPr>
        <p:cNvPr id="1" name=""/>
        <p:cNvGrpSpPr/>
        <p:nvPr/>
      </p:nvGrpSpPr>
      <p:grpSpPr>
        <a:xfrm>
          <a:off x="0" y="0"/>
          <a:ext cx="0" cy="0"/>
          <a:chOff x="0" y="0"/>
          <a:chExt cx="0" cy="0"/>
        </a:xfrm>
      </p:grpSpPr>
      <p:sp>
        <p:nvSpPr>
          <p:cNvPr id="273" name="Fußzeilenplatzhalter 4" hidden="1"/>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274" name="Grafik 10" descr=""/>
          <p:cNvPicPr/>
          <p:nvPr/>
        </p:nvPicPr>
        <p:blipFill>
          <a:blip r:embed="rId2"/>
          <a:stretch/>
        </p:blipFill>
        <p:spPr>
          <a:xfrm>
            <a:off x="10215720" y="441360"/>
            <a:ext cx="1446840" cy="665640"/>
          </a:xfrm>
          <a:prstGeom prst="rect">
            <a:avLst/>
          </a:prstGeom>
          <a:noFill/>
          <a:ln w="0">
            <a:noFill/>
          </a:ln>
        </p:spPr>
      </p:pic>
      <p:cxnSp>
        <p:nvCxnSpPr>
          <p:cNvPr id="275" name="Gerade Verbindung 11"/>
          <p:cNvCxnSpPr/>
          <p:nvPr/>
        </p:nvCxnSpPr>
        <p:spPr>
          <a:xfrm>
            <a:off x="143640" y="6319800"/>
            <a:ext cx="11905560" cy="11160"/>
          </a:xfrm>
          <a:prstGeom prst="straightConnector1">
            <a:avLst/>
          </a:prstGeom>
          <a:ln w="12700">
            <a:solidFill>
              <a:srgbClr val="d9d9d9"/>
            </a:solidFill>
            <a:round/>
          </a:ln>
        </p:spPr>
      </p:cxnSp>
      <p:sp>
        <p:nvSpPr>
          <p:cNvPr id="276" name="PlaceHolder 1"/>
          <p:cNvSpPr>
            <a:spLocks noGrp="1"/>
          </p:cNvSpPr>
          <p:nvPr>
            <p:ph type="body"/>
          </p:nvPr>
        </p:nvSpPr>
        <p:spPr>
          <a:xfrm>
            <a:off x="156240" y="3618360"/>
            <a:ext cx="11903040" cy="2706120"/>
          </a:xfrm>
          <a:prstGeom prst="rect">
            <a:avLst/>
          </a:prstGeom>
          <a:solidFill>
            <a:srgbClr val="ff99ff"/>
          </a:solidFill>
          <a:ln w="12600">
            <a:solidFill>
              <a:schemeClr val="lt2"/>
            </a:solidFill>
            <a:round/>
          </a:ln>
        </p:spPr>
        <p:txBody>
          <a:bodyPr lIns="90000" rIns="90000" tIns="45000" bIns="45000" anchor="t">
            <a:noAutofit/>
          </a:bodyPr>
          <a:p>
            <a:pPr marL="228600" indent="0" defTabSz="609480">
              <a:lnSpc>
                <a:spcPct val="100000"/>
              </a:lnSpc>
              <a:spcBef>
                <a:spcPts val="1001"/>
              </a:spcBef>
              <a:buNone/>
              <a:tabLst>
                <a:tab algn="l" pos="0"/>
              </a:tabLst>
            </a:pPr>
            <a:r>
              <a:rPr b="0" lang="de-DE" sz="2400" strike="noStrike" u="none">
                <a:solidFill>
                  <a:schemeClr val="dk1"/>
                </a:solidFill>
                <a:effectLst/>
                <a:uFillTx/>
                <a:latin typeface="Arial"/>
              </a:rPr>
              <a:t>Fügen Sie auf der Masterfolie ein frei wählbares Bild ein.</a:t>
            </a:r>
            <a:endParaRPr b="0" lang="de-DE" sz="2400" strike="noStrike" u="none">
              <a:solidFill>
                <a:srgbClr val="000000"/>
              </a:solidFill>
              <a:effectLst/>
              <a:uFillTx/>
              <a:latin typeface="Arial"/>
            </a:endParaRPr>
          </a:p>
        </p:txBody>
      </p:sp>
      <p:sp>
        <p:nvSpPr>
          <p:cNvPr id="277" name="Text Box 14"/>
          <p:cNvSpPr/>
          <p:nvPr/>
        </p:nvSpPr>
        <p:spPr>
          <a:xfrm>
            <a:off x="9757800" y="6432840"/>
            <a:ext cx="2301480" cy="326880"/>
          </a:xfrm>
          <a:prstGeom prst="rect">
            <a:avLst/>
          </a:prstGeom>
          <a:noFill/>
          <a:ln w="0">
            <a:noFill/>
          </a:ln>
        </p:spPr>
        <p:style>
          <a:lnRef idx="0"/>
          <a:fillRef idx="0"/>
          <a:effectRef idx="0"/>
          <a:fontRef idx="minor"/>
        </p:style>
        <p:txBody>
          <a:bodyPr lIns="0" rIns="0" tIns="0" bIns="0" anchor="t">
            <a:spAutoFit/>
          </a:bodyPr>
          <a:p>
            <a:pPr algn="r" defTabSz="609480">
              <a:lnSpc>
                <a:spcPct val="100000"/>
              </a:lnSpc>
            </a:pPr>
            <a:r>
              <a:rPr b="1" lang="de-DE" sz="2130" strike="noStrike" u="none">
                <a:solidFill>
                  <a:schemeClr val="dk1"/>
                </a:solidFill>
                <a:effectLst/>
                <a:uFillTx/>
                <a:latin typeface="Arial"/>
              </a:rPr>
              <a:t>www.kit.edu</a:t>
            </a:r>
            <a:endParaRPr b="0" lang="de-DE" sz="2130" strike="noStrike" u="none">
              <a:solidFill>
                <a:srgbClr val="000000"/>
              </a:solidFill>
              <a:effectLst/>
              <a:uFillTx/>
              <a:latin typeface="Arial"/>
            </a:endParaRPr>
          </a:p>
        </p:txBody>
      </p:sp>
      <p:sp>
        <p:nvSpPr>
          <p:cNvPr id="278" name="Text Box 14"/>
          <p:cNvSpPr/>
          <p:nvPr/>
        </p:nvSpPr>
        <p:spPr>
          <a:xfrm>
            <a:off x="159840" y="6525720"/>
            <a:ext cx="4807440" cy="167400"/>
          </a:xfrm>
          <a:prstGeom prst="rect">
            <a:avLst/>
          </a:prstGeom>
          <a:noFill/>
          <a:ln w="9525">
            <a:noFill/>
          </a:ln>
        </p:spPr>
        <p:style>
          <a:lnRef idx="0"/>
          <a:fillRef idx="0"/>
          <a:effectRef idx="0"/>
          <a:fontRef idx="minor"/>
        </p:style>
        <p:txBody>
          <a:bodyPr lIns="0" rIns="0" tIns="0" bIns="0" anchor="t">
            <a:spAutoFit/>
          </a:bodyPr>
          <a:p>
            <a:pPr defTabSz="609480">
              <a:lnSpc>
                <a:spcPct val="100000"/>
              </a:lnSpc>
            </a:pPr>
            <a:r>
              <a:rPr b="0" lang="de-DE" sz="1100" strike="noStrike" u="none">
                <a:solidFill>
                  <a:schemeClr val="dk1"/>
                </a:solidFill>
                <a:effectLst/>
                <a:uFillTx/>
                <a:latin typeface="Arial"/>
              </a:rPr>
              <a:t>KIT – Die Forschungsuniversität in der Helmholtz-Gemeinschaft</a:t>
            </a:r>
            <a:endParaRPr b="0" lang="de-DE" sz="1100" strike="noStrike" u="none">
              <a:solidFill>
                <a:srgbClr val="000000"/>
              </a:solidFill>
              <a:effectLst/>
              <a:uFillTx/>
              <a:latin typeface="Arial"/>
            </a:endParaRPr>
          </a:p>
        </p:txBody>
      </p:sp>
      <p:pic>
        <p:nvPicPr>
          <p:cNvPr id="279" name="Grafik 17" descr=""/>
          <p:cNvPicPr/>
          <p:nvPr/>
        </p:nvPicPr>
        <p:blipFill>
          <a:blip r:embed="rId3"/>
          <a:stretch/>
        </p:blipFill>
        <p:spPr>
          <a:xfrm>
            <a:off x="528120" y="479880"/>
            <a:ext cx="2176560" cy="1001520"/>
          </a:xfrm>
          <a:prstGeom prst="rect">
            <a:avLst/>
          </a:prstGeom>
          <a:noFill/>
          <a:ln w="0">
            <a:noFill/>
          </a:ln>
        </p:spPr>
      </p:pic>
      <p:sp>
        <p:nvSpPr>
          <p:cNvPr id="280" name="PlaceHolder 2"/>
          <p:cNvSpPr>
            <a:spLocks noGrp="1"/>
          </p:cNvSpPr>
          <p:nvPr>
            <p:ph type="body"/>
          </p:nvPr>
        </p:nvSpPr>
        <p:spPr>
          <a:xfrm>
            <a:off x="487080" y="1927440"/>
            <a:ext cx="11364480" cy="378720"/>
          </a:xfrm>
          <a:prstGeom prst="rect">
            <a:avLst/>
          </a:prstGeom>
          <a:noFill/>
          <a:ln w="0">
            <a:noFill/>
          </a:ln>
        </p:spPr>
        <p:txBody>
          <a:bodyPr lIns="0" rIns="0" tIns="0" bIns="0" anchor="t">
            <a:noAutofit/>
          </a:bodyPr>
          <a:p>
            <a:pPr marL="228600" indent="0" defTabSz="914400">
              <a:lnSpc>
                <a:spcPct val="90000"/>
              </a:lnSpc>
              <a:spcBef>
                <a:spcPts val="479"/>
              </a:spcBef>
              <a:buNone/>
              <a:tabLst>
                <a:tab algn="l" pos="0"/>
              </a:tabLst>
            </a:pPr>
            <a:r>
              <a:rPr b="1" lang="de-DE" sz="3400" strike="noStrike" u="none">
                <a:solidFill>
                  <a:schemeClr val="dk1"/>
                </a:solidFill>
                <a:effectLst/>
                <a:uFillTx/>
                <a:latin typeface="Arial"/>
              </a:rPr>
              <a:t>Folientitel: Arial 34pt bold</a:t>
            </a:r>
            <a:endParaRPr b="0" lang="de-DE" sz="3400" strike="noStrike" u="none">
              <a:solidFill>
                <a:srgbClr val="000000"/>
              </a:solidFill>
              <a:effectLst/>
              <a:uFillTx/>
              <a:latin typeface="Arial"/>
            </a:endParaRPr>
          </a:p>
        </p:txBody>
      </p:sp>
      <p:sp>
        <p:nvSpPr>
          <p:cNvPr id="281" name="PlaceHolder 3"/>
          <p:cNvSpPr>
            <a:spLocks noGrp="1"/>
          </p:cNvSpPr>
          <p:nvPr>
            <p:ph type="body"/>
          </p:nvPr>
        </p:nvSpPr>
        <p:spPr>
          <a:xfrm>
            <a:off x="507600" y="2639160"/>
            <a:ext cx="11352960" cy="678240"/>
          </a:xfrm>
          <a:prstGeom prst="rect">
            <a:avLst/>
          </a:prstGeom>
          <a:noFill/>
          <a:ln w="0">
            <a:noFill/>
          </a:ln>
        </p:spPr>
        <p:txBody>
          <a:bodyPr lIns="0" rIns="0" tIns="0" bIns="0" anchor="t">
            <a:normAutofit/>
          </a:bodyPr>
          <a:p>
            <a:pPr marL="228600" indent="0" defTabSz="914400">
              <a:lnSpc>
                <a:spcPct val="90000"/>
              </a:lnSpc>
              <a:spcBef>
                <a:spcPts val="479"/>
              </a:spcBef>
              <a:buNone/>
              <a:tabLst>
                <a:tab algn="l" pos="0"/>
              </a:tabLst>
            </a:pPr>
            <a:r>
              <a:rPr b="1" lang="de-DE" sz="2400" strike="noStrike" u="none">
                <a:solidFill>
                  <a:schemeClr val="dk1"/>
                </a:solidFill>
                <a:effectLst/>
                <a:uFillTx/>
                <a:latin typeface="Arial"/>
              </a:rPr>
              <a:t>Unterzeile: Arial 24pt bold</a:t>
            </a:r>
            <a:br>
              <a:rPr sz="2400"/>
            </a:br>
            <a:r>
              <a:rPr b="1" lang="de-DE" sz="2400" strike="noStrike" u="none">
                <a:solidFill>
                  <a:schemeClr val="dk1"/>
                </a:solidFill>
                <a:effectLst/>
                <a:uFillTx/>
                <a:latin typeface="Arial"/>
              </a:rPr>
              <a:t>(Auch zweizeilig möglich)</a:t>
            </a:r>
            <a:endParaRPr b="0" lang="de-DE" sz="2400" strike="noStrike" u="none">
              <a:solidFill>
                <a:srgbClr val="000000"/>
              </a:solidFill>
              <a:effectLst/>
              <a:uFillTx/>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8">
    <p:bg>
      <p:bgPr>
        <a:solidFill>
          <a:srgbClr val="ffffff"/>
        </a:solidFill>
      </p:bgPr>
    </p:bg>
    <p:spTree>
      <p:nvGrpSpPr>
        <p:cNvPr id="1" name=""/>
        <p:cNvGrpSpPr/>
        <p:nvPr/>
      </p:nvGrpSpPr>
      <p:grpSpPr>
        <a:xfrm>
          <a:off x="0" y="0"/>
          <a:ext cx="0" cy="0"/>
          <a:chOff x="0" y="0"/>
          <a:chExt cx="0" cy="0"/>
        </a:xfrm>
      </p:grpSpPr>
      <p:sp>
        <p:nvSpPr>
          <p:cNvPr id="282"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283" name="Grafik 10" descr=""/>
          <p:cNvPicPr/>
          <p:nvPr/>
        </p:nvPicPr>
        <p:blipFill>
          <a:blip r:embed="rId2"/>
          <a:stretch/>
        </p:blipFill>
        <p:spPr>
          <a:xfrm>
            <a:off x="10215720" y="441360"/>
            <a:ext cx="1446840" cy="665640"/>
          </a:xfrm>
          <a:prstGeom prst="rect">
            <a:avLst/>
          </a:prstGeom>
          <a:noFill/>
          <a:ln w="0">
            <a:noFill/>
          </a:ln>
        </p:spPr>
      </p:pic>
      <p:cxnSp>
        <p:nvCxnSpPr>
          <p:cNvPr id="284" name="Gerade Verbindung 11"/>
          <p:cNvCxnSpPr/>
          <p:nvPr/>
        </p:nvCxnSpPr>
        <p:spPr>
          <a:xfrm>
            <a:off x="143640" y="6319800"/>
            <a:ext cx="11905560" cy="11160"/>
          </a:xfrm>
          <a:prstGeom prst="straightConnector1">
            <a:avLst/>
          </a:prstGeom>
          <a:ln w="12700">
            <a:solidFill>
              <a:srgbClr val="d9d9d9"/>
            </a:solidFill>
            <a:round/>
          </a:ln>
        </p:spPr>
      </p:cxnSp>
      <p:pic>
        <p:nvPicPr>
          <p:cNvPr id="285" name="Bildplatzhalter 6" descr=""/>
          <p:cNvPicPr/>
          <p:nvPr/>
        </p:nvPicPr>
        <p:blipFill>
          <a:blip r:embed="rId3"/>
          <a:srcRect l="0" t="24297" r="1557" b="20204"/>
          <a:stretch/>
        </p:blipFill>
        <p:spPr>
          <a:xfrm>
            <a:off x="0" y="1770840"/>
            <a:ext cx="12190680" cy="4403160"/>
          </a:xfrm>
          <a:prstGeom prst="rect">
            <a:avLst/>
          </a:prstGeom>
          <a:noFill/>
          <a:ln w="0">
            <a:noFill/>
          </a:ln>
        </p:spPr>
      </p:pic>
      <p:sp>
        <p:nvSpPr>
          <p:cNvPr id="286" name="PlaceHolder 1"/>
          <p:cNvSpPr>
            <a:spLocks noGrp="1"/>
          </p:cNvSpPr>
          <p:nvPr>
            <p:ph type="sldNum" idx="41"/>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B5D5AD0B-3893-4B21-840C-0FEF747197F8}"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287" name="PlaceHolder 2"/>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9">
    <p:bg>
      <p:bgPr>
        <a:solidFill>
          <a:srgbClr val="ffffff"/>
        </a:solidFill>
      </p:bgPr>
    </p:bg>
    <p:spTree>
      <p:nvGrpSpPr>
        <p:cNvPr id="1" name=""/>
        <p:cNvGrpSpPr/>
        <p:nvPr/>
      </p:nvGrpSpPr>
      <p:grpSpPr>
        <a:xfrm>
          <a:off x="0" y="0"/>
          <a:ext cx="0" cy="0"/>
          <a:chOff x="0" y="0"/>
          <a:chExt cx="0" cy="0"/>
        </a:xfrm>
      </p:grpSpPr>
      <p:sp>
        <p:nvSpPr>
          <p:cNvPr id="288"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289" name="Grafik 10" descr=""/>
          <p:cNvPicPr/>
          <p:nvPr/>
        </p:nvPicPr>
        <p:blipFill>
          <a:blip r:embed="rId2"/>
          <a:stretch/>
        </p:blipFill>
        <p:spPr>
          <a:xfrm>
            <a:off x="10215720" y="441360"/>
            <a:ext cx="1446840" cy="665640"/>
          </a:xfrm>
          <a:prstGeom prst="rect">
            <a:avLst/>
          </a:prstGeom>
          <a:noFill/>
          <a:ln w="0">
            <a:noFill/>
          </a:ln>
        </p:spPr>
      </p:pic>
      <p:cxnSp>
        <p:nvCxnSpPr>
          <p:cNvPr id="290" name="Gerade Verbindung 11"/>
          <p:cNvCxnSpPr/>
          <p:nvPr/>
        </p:nvCxnSpPr>
        <p:spPr>
          <a:xfrm>
            <a:off x="143640" y="6319800"/>
            <a:ext cx="11905560" cy="11160"/>
          </a:xfrm>
          <a:prstGeom prst="straightConnector1">
            <a:avLst/>
          </a:prstGeom>
          <a:ln w="12700">
            <a:solidFill>
              <a:srgbClr val="d9d9d9"/>
            </a:solidFill>
            <a:round/>
          </a:ln>
        </p:spPr>
      </p:cxnSp>
      <p:sp>
        <p:nvSpPr>
          <p:cNvPr id="291" name="PlaceHolder 1"/>
          <p:cNvSpPr>
            <a:spLocks noGrp="1"/>
          </p:cNvSpPr>
          <p:nvPr>
            <p:ph type="sldNum" idx="42"/>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12FCF0CE-165C-488B-9FCD-2914A32FFCA0}"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292" name="PlaceHolder 2"/>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
        <p:nvSpPr>
          <p:cNvPr id="293" name="Rechteck 1"/>
          <p:cNvSpPr/>
          <p:nvPr/>
        </p:nvSpPr>
        <p:spPr>
          <a:xfrm>
            <a:off x="0" y="6201360"/>
            <a:ext cx="12190680" cy="242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609480">
              <a:lnSpc>
                <a:spcPct val="100000"/>
              </a:lnSpc>
            </a:pPr>
            <a:endParaRPr b="0" lang="de-DE" sz="3200" strike="noStrike" u="none">
              <a:solidFill>
                <a:schemeClr val="lt1"/>
              </a:solidFill>
              <a:effectLst/>
              <a:uFillTx/>
              <a:latin typeface="Arial"/>
            </a:endParaRPr>
          </a:p>
        </p:txBody>
      </p:sp>
      <p:sp>
        <p:nvSpPr>
          <p:cNvPr id="294" name="PlaceHolder 3"/>
          <p:cNvSpPr>
            <a:spLocks noGrp="1"/>
          </p:cNvSpPr>
          <p:nvPr>
            <p:ph type="body"/>
          </p:nvPr>
        </p:nvSpPr>
        <p:spPr>
          <a:xfrm>
            <a:off x="0" y="1770840"/>
            <a:ext cx="12190680" cy="4556880"/>
          </a:xfrm>
          <a:prstGeom prst="rect">
            <a:avLst/>
          </a:prstGeom>
          <a:solidFill>
            <a:srgbClr val="ff99ff"/>
          </a:solidFill>
          <a:ln w="0">
            <a:noFill/>
          </a:ln>
        </p:spPr>
        <p:txBody>
          <a:bodyPr lIns="90000" rIns="90000" tIns="45000" bIns="45000" anchor="t">
            <a:noAutofit/>
          </a:bodyPr>
          <a:p>
            <a:pPr marL="228600" indent="0" algn="ctr" defTabSz="609480">
              <a:lnSpc>
                <a:spcPct val="100000"/>
              </a:lnSpc>
              <a:spcBef>
                <a:spcPts val="1001"/>
              </a:spcBef>
              <a:buNone/>
              <a:tabLst>
                <a:tab algn="l" pos="0"/>
              </a:tabLst>
            </a:pPr>
            <a:endParaRPr b="0" lang="de-DE" sz="2400" strike="noStrike" u="none">
              <a:solidFill>
                <a:srgbClr val="000000"/>
              </a:solidFill>
              <a:effectLst/>
              <a:uFillTx/>
              <a:latin typeface="Arial"/>
            </a:endParaRPr>
          </a:p>
          <a:p>
            <a:pPr marL="228600" indent="0" algn="ctr" defTabSz="609480">
              <a:lnSpc>
                <a:spcPct val="100000"/>
              </a:lnSpc>
              <a:spcBef>
                <a:spcPts val="1001"/>
              </a:spcBef>
              <a:buNone/>
              <a:tabLst>
                <a:tab algn="l" pos="0"/>
              </a:tabLst>
            </a:pPr>
            <a:r>
              <a:rPr b="0" lang="de-DE" sz="2400" strike="noStrike" u="none">
                <a:solidFill>
                  <a:schemeClr val="dk1"/>
                </a:solidFill>
                <a:effectLst/>
                <a:uFillTx/>
                <a:latin typeface="Arial"/>
              </a:rPr>
              <a:t>Fügen Sie ein frei wählbares Bild ein.</a:t>
            </a:r>
            <a:endParaRPr b="0" lang="de-DE" sz="2400" strike="noStrike" u="none">
              <a:solidFill>
                <a:srgbClr val="000000"/>
              </a:solidFill>
              <a:effectLst/>
              <a:uFillTx/>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0">
    <p:bg>
      <p:bgPr>
        <a:solidFill>
          <a:srgbClr val="ffffff"/>
        </a:solidFill>
      </p:bgPr>
    </p:bg>
    <p:spTree>
      <p:nvGrpSpPr>
        <p:cNvPr id="1" name=""/>
        <p:cNvGrpSpPr/>
        <p:nvPr/>
      </p:nvGrpSpPr>
      <p:grpSpPr>
        <a:xfrm>
          <a:off x="0" y="0"/>
          <a:ext cx="0" cy="0"/>
          <a:chOff x="0" y="0"/>
          <a:chExt cx="0" cy="0"/>
        </a:xfrm>
      </p:grpSpPr>
      <p:sp>
        <p:nvSpPr>
          <p:cNvPr id="295"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296" name="Grafik 10" descr=""/>
          <p:cNvPicPr/>
          <p:nvPr/>
        </p:nvPicPr>
        <p:blipFill>
          <a:blip r:embed="rId2"/>
          <a:stretch/>
        </p:blipFill>
        <p:spPr>
          <a:xfrm>
            <a:off x="10215720" y="441360"/>
            <a:ext cx="1446840" cy="665640"/>
          </a:xfrm>
          <a:prstGeom prst="rect">
            <a:avLst/>
          </a:prstGeom>
          <a:noFill/>
          <a:ln w="0">
            <a:noFill/>
          </a:ln>
        </p:spPr>
      </p:pic>
      <p:cxnSp>
        <p:nvCxnSpPr>
          <p:cNvPr id="297" name="Gerade Verbindung 11"/>
          <p:cNvCxnSpPr/>
          <p:nvPr/>
        </p:nvCxnSpPr>
        <p:spPr>
          <a:xfrm>
            <a:off x="143640" y="6319800"/>
            <a:ext cx="11905560" cy="11160"/>
          </a:xfrm>
          <a:prstGeom prst="straightConnector1">
            <a:avLst/>
          </a:prstGeom>
          <a:ln w="12700">
            <a:solidFill>
              <a:srgbClr val="d9d9d9"/>
            </a:solidFill>
            <a:round/>
          </a:ln>
        </p:spPr>
      </p:cxnSp>
      <p:sp>
        <p:nvSpPr>
          <p:cNvPr id="298" name="PlaceHolder 1"/>
          <p:cNvSpPr>
            <a:spLocks noGrp="1"/>
          </p:cNvSpPr>
          <p:nvPr>
            <p:ph type="sldNum" idx="43"/>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D20212C9-73B7-4CA9-B63F-E3BACF7FC778}"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299" name="PlaceHolder 2"/>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
        <p:nvSpPr>
          <p:cNvPr id="300" name="PlaceHolder 3"/>
          <p:cNvSpPr>
            <a:spLocks noGrp="1"/>
          </p:cNvSpPr>
          <p:nvPr>
            <p:ph type="body"/>
          </p:nvPr>
        </p:nvSpPr>
        <p:spPr>
          <a:xfrm>
            <a:off x="0" y="1770840"/>
            <a:ext cx="12190680" cy="4403160"/>
          </a:xfrm>
          <a:prstGeom prst="rect">
            <a:avLst/>
          </a:prstGeom>
          <a:solidFill>
            <a:srgbClr val="ff99ff"/>
          </a:solidFill>
          <a:ln w="0">
            <a:noFill/>
          </a:ln>
        </p:spPr>
        <p:txBody>
          <a:bodyPr lIns="90000" rIns="90000" tIns="45000" bIns="45000" anchor="t">
            <a:noAutofit/>
          </a:bodyPr>
          <a:p>
            <a:pPr marL="228600" indent="0" algn="ctr" defTabSz="609480">
              <a:lnSpc>
                <a:spcPct val="100000"/>
              </a:lnSpc>
              <a:spcBef>
                <a:spcPts val="1001"/>
              </a:spcBef>
              <a:buNone/>
              <a:tabLst>
                <a:tab algn="l" pos="0"/>
              </a:tabLst>
            </a:pPr>
            <a:endParaRPr b="0" lang="de-DE" sz="2400" strike="noStrike" u="none">
              <a:solidFill>
                <a:srgbClr val="000000"/>
              </a:solidFill>
              <a:effectLst/>
              <a:uFillTx/>
              <a:latin typeface="Arial"/>
            </a:endParaRPr>
          </a:p>
          <a:p>
            <a:pPr marL="228600" indent="0" algn="ctr" defTabSz="609480">
              <a:lnSpc>
                <a:spcPct val="100000"/>
              </a:lnSpc>
              <a:spcBef>
                <a:spcPts val="1001"/>
              </a:spcBef>
              <a:buNone/>
              <a:tabLst>
                <a:tab algn="l" pos="0"/>
              </a:tabLst>
            </a:pPr>
            <a:r>
              <a:rPr b="0" lang="de-DE" sz="2400" strike="noStrike" u="none">
                <a:solidFill>
                  <a:schemeClr val="dk1"/>
                </a:solidFill>
                <a:effectLst/>
                <a:uFillTx/>
                <a:latin typeface="Arial"/>
              </a:rPr>
              <a:t>Fügen Sie ein frei wählbares Bild ein.</a:t>
            </a:r>
            <a:endParaRPr b="0" lang="de-DE" sz="2400" strike="noStrike" u="none">
              <a:solidFill>
                <a:srgbClr val="000000"/>
              </a:solidFill>
              <a:effectLst/>
              <a:uFillTx/>
              <a:latin typeface="Arial"/>
            </a:endParaRPr>
          </a:p>
        </p:txBody>
      </p:sp>
      <p:pic>
        <p:nvPicPr>
          <p:cNvPr id="301" name="Bildplatzhalter 6" descr=""/>
          <p:cNvPicPr/>
          <p:nvPr/>
        </p:nvPicPr>
        <p:blipFill>
          <a:blip r:embed="rId3"/>
          <a:srcRect l="0" t="24297" r="1557" b="18262"/>
          <a:stretch/>
        </p:blipFill>
        <p:spPr>
          <a:xfrm>
            <a:off x="0" y="1770840"/>
            <a:ext cx="12190680" cy="4556880"/>
          </a:xfrm>
          <a:prstGeom prst="rect">
            <a:avLst/>
          </a:prstGeom>
          <a:noFill/>
          <a:ln w="0">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Zwei Inhalte">
    <p:bg>
      <p:bgPr>
        <a:solidFill>
          <a:srgbClr val="ffffff"/>
        </a:solidFill>
      </p:bgPr>
    </p:bg>
    <p:spTree>
      <p:nvGrpSpPr>
        <p:cNvPr id="1" name=""/>
        <p:cNvGrpSpPr/>
        <p:nvPr/>
      </p:nvGrpSpPr>
      <p:grpSpPr>
        <a:xfrm>
          <a:off x="0" y="0"/>
          <a:ext cx="0" cy="0"/>
          <a:chOff x="0" y="0"/>
          <a:chExt cx="0" cy="0"/>
        </a:xfrm>
      </p:grpSpPr>
      <p:cxnSp>
        <p:nvCxnSpPr>
          <p:cNvPr id="17" name="Gerade Verbindung 11"/>
          <p:cNvCxnSpPr/>
          <p:nvPr/>
        </p:nvCxnSpPr>
        <p:spPr>
          <a:xfrm>
            <a:off x="143640" y="6319800"/>
            <a:ext cx="11905560" cy="1440"/>
          </a:xfrm>
          <a:prstGeom prst="straightConnector1">
            <a:avLst/>
          </a:prstGeom>
          <a:ln w="12700">
            <a:solidFill>
              <a:srgbClr val="d9d9d9"/>
            </a:solidFill>
            <a:round/>
          </a:ln>
        </p:spPr>
      </p:cxnSp>
      <p:sp>
        <p:nvSpPr>
          <p:cNvPr id="18" name="PlaceHolder 1"/>
          <p:cNvSpPr>
            <a:spLocks noGrp="1"/>
          </p:cNvSpPr>
          <p:nvPr>
            <p:ph type="body"/>
          </p:nvPr>
        </p:nvSpPr>
        <p:spPr>
          <a:xfrm>
            <a:off x="533520" y="1583640"/>
            <a:ext cx="5484960" cy="459216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2"/>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3"/>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4"/>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5"/>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6"/>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p:txBody>
      </p:sp>
      <p:sp>
        <p:nvSpPr>
          <p:cNvPr id="19" name="PlaceHolder 2"/>
          <p:cNvSpPr>
            <a:spLocks noGrp="1"/>
          </p:cNvSpPr>
          <p:nvPr>
            <p:ph type="body"/>
          </p:nvPr>
        </p:nvSpPr>
        <p:spPr>
          <a:xfrm>
            <a:off x="6172200" y="1583640"/>
            <a:ext cx="5484960" cy="459216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7"/>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8"/>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9"/>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10"/>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11"/>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p:txBody>
      </p:sp>
      <p:sp>
        <p:nvSpPr>
          <p:cNvPr id="20" name="PlaceHolder 3"/>
          <p:cNvSpPr>
            <a:spLocks noGrp="1"/>
          </p:cNvSpPr>
          <p:nvPr>
            <p:ph type="sldNum" idx="4"/>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6CE5B49B-CBB0-481B-BE15-AA14315CA5D1}"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21" name="PlaceHolder 4"/>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1">
    <p:bg>
      <p:bgPr>
        <a:solidFill>
          <a:srgbClr val="ffffff"/>
        </a:solidFill>
      </p:bgPr>
    </p:bg>
    <p:spTree>
      <p:nvGrpSpPr>
        <p:cNvPr id="1" name=""/>
        <p:cNvGrpSpPr/>
        <p:nvPr/>
      </p:nvGrpSpPr>
      <p:grpSpPr>
        <a:xfrm>
          <a:off x="0" y="0"/>
          <a:ext cx="0" cy="0"/>
          <a:chOff x="0" y="0"/>
          <a:chExt cx="0" cy="0"/>
        </a:xfrm>
      </p:grpSpPr>
      <p:sp>
        <p:nvSpPr>
          <p:cNvPr id="302"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303" name="Grafik 10" descr=""/>
          <p:cNvPicPr/>
          <p:nvPr/>
        </p:nvPicPr>
        <p:blipFill>
          <a:blip r:embed="rId2"/>
          <a:stretch/>
        </p:blipFill>
        <p:spPr>
          <a:xfrm>
            <a:off x="10215720" y="441360"/>
            <a:ext cx="1446840" cy="665640"/>
          </a:xfrm>
          <a:prstGeom prst="rect">
            <a:avLst/>
          </a:prstGeom>
          <a:noFill/>
          <a:ln w="0">
            <a:noFill/>
          </a:ln>
        </p:spPr>
      </p:pic>
      <p:cxnSp>
        <p:nvCxnSpPr>
          <p:cNvPr id="304" name="Gerade Verbindung 11"/>
          <p:cNvCxnSpPr/>
          <p:nvPr/>
        </p:nvCxnSpPr>
        <p:spPr>
          <a:xfrm>
            <a:off x="143640" y="6319800"/>
            <a:ext cx="11905560" cy="11160"/>
          </a:xfrm>
          <a:prstGeom prst="straightConnector1">
            <a:avLst/>
          </a:prstGeom>
          <a:ln w="12700">
            <a:solidFill>
              <a:srgbClr val="d9d9d9"/>
            </a:solidFill>
            <a:round/>
          </a:ln>
        </p:spPr>
      </p:cxnSp>
      <p:sp>
        <p:nvSpPr>
          <p:cNvPr id="305" name="PlaceHolder 1"/>
          <p:cNvSpPr>
            <a:spLocks noGrp="1"/>
          </p:cNvSpPr>
          <p:nvPr>
            <p:ph type="sldNum" idx="44"/>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E82203EC-D9E7-4E4C-9F28-041B67D355CF}"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2">
    <p:bg>
      <p:bgPr>
        <a:solidFill>
          <a:srgbClr val="ffffff"/>
        </a:solidFill>
      </p:bgPr>
    </p:bg>
    <p:spTree>
      <p:nvGrpSpPr>
        <p:cNvPr id="1" name=""/>
        <p:cNvGrpSpPr/>
        <p:nvPr/>
      </p:nvGrpSpPr>
      <p:grpSpPr>
        <a:xfrm>
          <a:off x="0" y="0"/>
          <a:ext cx="0" cy="0"/>
          <a:chOff x="0" y="0"/>
          <a:chExt cx="0" cy="0"/>
        </a:xfrm>
      </p:grpSpPr>
      <p:sp>
        <p:nvSpPr>
          <p:cNvPr id="306"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307" name="Grafik 10" descr=""/>
          <p:cNvPicPr/>
          <p:nvPr/>
        </p:nvPicPr>
        <p:blipFill>
          <a:blip r:embed="rId2"/>
          <a:stretch/>
        </p:blipFill>
        <p:spPr>
          <a:xfrm>
            <a:off x="10215720" y="441360"/>
            <a:ext cx="1446840" cy="665640"/>
          </a:xfrm>
          <a:prstGeom prst="rect">
            <a:avLst/>
          </a:prstGeom>
          <a:noFill/>
          <a:ln w="0">
            <a:noFill/>
          </a:ln>
        </p:spPr>
      </p:pic>
      <p:cxnSp>
        <p:nvCxnSpPr>
          <p:cNvPr id="308" name="Gerade Verbindung 11"/>
          <p:cNvCxnSpPr/>
          <p:nvPr/>
        </p:nvCxnSpPr>
        <p:spPr>
          <a:xfrm>
            <a:off x="143640" y="6319800"/>
            <a:ext cx="11905560" cy="11160"/>
          </a:xfrm>
          <a:prstGeom prst="straightConnector1">
            <a:avLst/>
          </a:prstGeom>
          <a:ln w="12700">
            <a:solidFill>
              <a:srgbClr val="d9d9d9"/>
            </a:solidFill>
            <a:round/>
          </a:ln>
        </p:spPr>
      </p:cxnSp>
      <p:sp>
        <p:nvSpPr>
          <p:cNvPr id="309" name="PlaceHolder 1"/>
          <p:cNvSpPr>
            <a:spLocks noGrp="1"/>
          </p:cNvSpPr>
          <p:nvPr>
            <p:ph type="body"/>
          </p:nvPr>
        </p:nvSpPr>
        <p:spPr>
          <a:xfrm>
            <a:off x="5148720" y="1583640"/>
            <a:ext cx="6508440" cy="427608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3"/>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4"/>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5"/>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6"/>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p:txBody>
      </p:sp>
      <p:sp>
        <p:nvSpPr>
          <p:cNvPr id="310" name="PlaceHolder 2"/>
          <p:cNvSpPr>
            <a:spLocks noGrp="1"/>
          </p:cNvSpPr>
          <p:nvPr>
            <p:ph type="body"/>
          </p:nvPr>
        </p:nvSpPr>
        <p:spPr>
          <a:xfrm>
            <a:off x="533520" y="1583640"/>
            <a:ext cx="4237200" cy="4276080"/>
          </a:xfrm>
          <a:prstGeom prst="rect">
            <a:avLst/>
          </a:prstGeom>
          <a:noFill/>
          <a:ln w="0">
            <a:noFill/>
          </a:ln>
        </p:spPr>
        <p:txBody>
          <a:bodyPr lIns="0" rIns="0" tIns="0" bIns="0" anchor="t">
            <a:normAutofit/>
          </a:bodyPr>
          <a:p>
            <a:pPr marL="228600" indent="0" defTabSz="914400">
              <a:lnSpc>
                <a:spcPct val="90000"/>
              </a:lnSpc>
              <a:spcBef>
                <a:spcPts val="479"/>
              </a:spcBef>
              <a:buNone/>
              <a:tabLst>
                <a:tab algn="l" pos="0"/>
              </a:tabLst>
            </a:pPr>
            <a:r>
              <a:rPr b="0" lang="en-US" sz="2600" strike="noStrike" u="none">
                <a:solidFill>
                  <a:schemeClr val="dk1"/>
                </a:solidFill>
                <a:effectLst/>
                <a:uFillTx/>
                <a:latin typeface="Arial"/>
              </a:rPr>
              <a:t>Click to add text</a:t>
            </a:r>
            <a:endParaRPr b="0" lang="de-DE" sz="2600" strike="noStrike" u="none">
              <a:solidFill>
                <a:srgbClr val="000000"/>
              </a:solidFill>
              <a:effectLst/>
              <a:uFillTx/>
              <a:latin typeface="Arial"/>
            </a:endParaRPr>
          </a:p>
        </p:txBody>
      </p:sp>
      <p:sp>
        <p:nvSpPr>
          <p:cNvPr id="311" name="PlaceHolder 3"/>
          <p:cNvSpPr>
            <a:spLocks noGrp="1"/>
          </p:cNvSpPr>
          <p:nvPr>
            <p:ph type="sldNum" idx="45"/>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F5CA9828-88FD-4970-AFB6-80085344E046}"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312" name="PlaceHolder 4"/>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3">
    <p:bg>
      <p:bgPr>
        <a:solidFill>
          <a:srgbClr val="ffffff"/>
        </a:solidFill>
      </p:bgPr>
    </p:bg>
    <p:spTree>
      <p:nvGrpSpPr>
        <p:cNvPr id="1" name=""/>
        <p:cNvGrpSpPr/>
        <p:nvPr/>
      </p:nvGrpSpPr>
      <p:grpSpPr>
        <a:xfrm>
          <a:off x="0" y="0"/>
          <a:ext cx="0" cy="0"/>
          <a:chOff x="0" y="0"/>
          <a:chExt cx="0" cy="0"/>
        </a:xfrm>
      </p:grpSpPr>
      <p:sp>
        <p:nvSpPr>
          <p:cNvPr id="313" name="Fußzeilenplatzhalter 4"/>
          <p:cNvSpPr/>
          <p:nvPr/>
        </p:nvSpPr>
        <p:spPr>
          <a:xfrm>
            <a:off x="7340760" y="6319800"/>
            <a:ext cx="4325400" cy="53676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spcBef>
                <a:spcPts val="601"/>
              </a:spcBef>
            </a:pPr>
            <a:r>
              <a:rPr b="0" lang="en-US" sz="1200" strike="noStrike" u="none">
                <a:solidFill>
                  <a:schemeClr val="dk1"/>
                </a:solidFill>
                <a:effectLst/>
                <a:uFillTx/>
                <a:latin typeface="Arial"/>
              </a:rPr>
              <a:t>Bereich, Institut, DE/Stabsstelle</a:t>
            </a:r>
            <a:endParaRPr b="0" lang="de-DE" sz="1200" strike="noStrike" u="none">
              <a:solidFill>
                <a:srgbClr val="000000"/>
              </a:solidFill>
              <a:effectLst/>
              <a:uFillTx/>
              <a:latin typeface="Arial"/>
            </a:endParaRPr>
          </a:p>
        </p:txBody>
      </p:sp>
      <p:pic>
        <p:nvPicPr>
          <p:cNvPr id="314" name="Grafik 10" descr=""/>
          <p:cNvPicPr/>
          <p:nvPr/>
        </p:nvPicPr>
        <p:blipFill>
          <a:blip r:embed="rId2"/>
          <a:stretch/>
        </p:blipFill>
        <p:spPr>
          <a:xfrm>
            <a:off x="10215720" y="441360"/>
            <a:ext cx="1446840" cy="665640"/>
          </a:xfrm>
          <a:prstGeom prst="rect">
            <a:avLst/>
          </a:prstGeom>
          <a:noFill/>
          <a:ln w="0">
            <a:noFill/>
          </a:ln>
        </p:spPr>
      </p:pic>
      <p:cxnSp>
        <p:nvCxnSpPr>
          <p:cNvPr id="315" name="Gerade Verbindung 11"/>
          <p:cNvCxnSpPr/>
          <p:nvPr/>
        </p:nvCxnSpPr>
        <p:spPr>
          <a:xfrm>
            <a:off x="143640" y="6319800"/>
            <a:ext cx="11905560" cy="11160"/>
          </a:xfrm>
          <a:prstGeom prst="straightConnector1">
            <a:avLst/>
          </a:prstGeom>
          <a:ln w="12700">
            <a:solidFill>
              <a:srgbClr val="d9d9d9"/>
            </a:solidFill>
            <a:round/>
          </a:ln>
        </p:spPr>
      </p:cxnSp>
      <p:sp>
        <p:nvSpPr>
          <p:cNvPr id="316" name="PlaceHolder 1"/>
          <p:cNvSpPr>
            <a:spLocks noGrp="1"/>
          </p:cNvSpPr>
          <p:nvPr>
            <p:ph type="body"/>
          </p:nvPr>
        </p:nvSpPr>
        <p:spPr>
          <a:xfrm>
            <a:off x="2458440" y="624600"/>
            <a:ext cx="7293600" cy="4147920"/>
          </a:xfrm>
          <a:prstGeom prst="rect">
            <a:avLst/>
          </a:prstGeom>
          <a:noFill/>
          <a:ln w="0">
            <a:noFill/>
          </a:ln>
        </p:spPr>
        <p:txBody>
          <a:bodyPr lIns="90000" rIns="90000" tIns="45000" bIns="45000" anchor="t">
            <a:noAutofit/>
          </a:bodyPr>
          <a:p>
            <a:pPr marL="228600" indent="0" defTabSz="609480">
              <a:lnSpc>
                <a:spcPct val="100000"/>
              </a:lnSpc>
              <a:spcBef>
                <a:spcPts val="1001"/>
              </a:spcBef>
              <a:buNone/>
              <a:tabLst>
                <a:tab algn="l" pos="0"/>
              </a:tabLst>
            </a:pPr>
            <a:r>
              <a:rPr b="0" lang="de-DE" sz="3200" strike="noStrike" u="none">
                <a:solidFill>
                  <a:schemeClr val="dk1"/>
                </a:solidFill>
                <a:effectLst/>
                <a:uFillTx/>
                <a:latin typeface="Arial"/>
              </a:rPr>
              <a:t>Bild</a:t>
            </a:r>
            <a:endParaRPr b="0" lang="de-DE" sz="3200" strike="noStrike" u="none">
              <a:solidFill>
                <a:srgbClr val="000000"/>
              </a:solidFill>
              <a:effectLst/>
              <a:uFillTx/>
              <a:latin typeface="Arial"/>
            </a:endParaRPr>
          </a:p>
        </p:txBody>
      </p:sp>
      <p:sp>
        <p:nvSpPr>
          <p:cNvPr id="317" name="PlaceHolder 2"/>
          <p:cNvSpPr>
            <a:spLocks noGrp="1"/>
          </p:cNvSpPr>
          <p:nvPr>
            <p:ph type="sldNum" idx="46"/>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E39560F5-057F-47B2-901B-5C458171314C}"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318" name="PlaceHolder 3"/>
          <p:cNvSpPr>
            <a:spLocks noGrp="1"/>
          </p:cNvSpPr>
          <p:nvPr>
            <p:ph type="title"/>
          </p:nvPr>
        </p:nvSpPr>
        <p:spPr>
          <a:xfrm>
            <a:off x="2458440" y="4836600"/>
            <a:ext cx="7290000" cy="565200"/>
          </a:xfrm>
          <a:prstGeom prst="rect">
            <a:avLst/>
          </a:prstGeom>
          <a:noFill/>
          <a:ln w="0">
            <a:noFill/>
          </a:ln>
        </p:spPr>
        <p:txBody>
          <a:bodyPr lIns="0" rIns="0" tIns="0" bIns="0" anchor="b">
            <a:normAutofit/>
          </a:bodyPr>
          <a:p>
            <a:pPr indent="0" defTabSz="914400">
              <a:lnSpc>
                <a:spcPct val="90000"/>
              </a:lnSpc>
              <a:buNone/>
              <a:tabLst>
                <a:tab algn="l" pos="0"/>
              </a:tabLst>
            </a:pPr>
            <a:r>
              <a:rPr b="1" lang="en-US" sz="2000" strike="noStrike" u="none">
                <a:solidFill>
                  <a:schemeClr val="dk1"/>
                </a:solidFill>
                <a:effectLst/>
                <a:uFillTx/>
                <a:latin typeface="Arial"/>
              </a:rPr>
              <a:t>Mastertitelformat bearbeiten</a:t>
            </a:r>
            <a:endParaRPr b="0" lang="de-DE" sz="2000" strike="noStrike" u="none">
              <a:solidFill>
                <a:srgbClr val="000000"/>
              </a:solidFill>
              <a:effectLst/>
              <a:uFillTx/>
              <a:latin typeface="Arial"/>
            </a:endParaRPr>
          </a:p>
        </p:txBody>
      </p:sp>
      <p:sp>
        <p:nvSpPr>
          <p:cNvPr id="319" name="PlaceHolder 4"/>
          <p:cNvSpPr>
            <a:spLocks noGrp="1"/>
          </p:cNvSpPr>
          <p:nvPr>
            <p:ph type="body"/>
          </p:nvPr>
        </p:nvSpPr>
        <p:spPr>
          <a:xfrm>
            <a:off x="2462040" y="5463720"/>
            <a:ext cx="7290000" cy="768240"/>
          </a:xfrm>
          <a:prstGeom prst="rect">
            <a:avLst/>
          </a:prstGeom>
          <a:noFill/>
          <a:ln w="0">
            <a:noFill/>
          </a:ln>
        </p:spPr>
        <p:txBody>
          <a:bodyPr lIns="0" rIns="0" tIns="0" bIns="0" anchor="t">
            <a:normAutofit/>
          </a:bodyPr>
          <a:p>
            <a:pPr marL="228600" indent="0" defTabSz="914400">
              <a:lnSpc>
                <a:spcPct val="90000"/>
              </a:lnSpc>
              <a:spcBef>
                <a:spcPts val="479"/>
              </a:spcBef>
              <a:buNone/>
              <a:tabLst>
                <a:tab algn="l" pos="0"/>
              </a:tabLst>
            </a:pPr>
            <a:r>
              <a:rPr b="0" lang="en-US" sz="1400" strike="noStrike" u="none">
                <a:solidFill>
                  <a:schemeClr val="dk1"/>
                </a:solidFill>
                <a:effectLst/>
                <a:uFillTx/>
                <a:latin typeface="Arial"/>
              </a:rPr>
              <a:t>Mastertextformat bearbeiten</a:t>
            </a:r>
            <a:endParaRPr b="0" lang="de-DE" sz="1400" strike="noStrike" u="none">
              <a:solidFill>
                <a:srgbClr val="000000"/>
              </a:solidFill>
              <a:effectLst/>
              <a:uFillTx/>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Zwei Inhalte">
    <p:bg>
      <p:bgPr>
        <a:solidFill>
          <a:srgbClr val="ffffff"/>
        </a:solidFill>
      </p:bgPr>
    </p:bg>
    <p:spTree>
      <p:nvGrpSpPr>
        <p:cNvPr id="1" name=""/>
        <p:cNvGrpSpPr/>
        <p:nvPr/>
      </p:nvGrpSpPr>
      <p:grpSpPr>
        <a:xfrm>
          <a:off x="0" y="0"/>
          <a:ext cx="0" cy="0"/>
          <a:chOff x="0" y="0"/>
          <a:chExt cx="0" cy="0"/>
        </a:xfrm>
      </p:grpSpPr>
      <p:cxnSp>
        <p:nvCxnSpPr>
          <p:cNvPr id="22" name="Gerade Verbindung 11"/>
          <p:cNvCxnSpPr/>
          <p:nvPr/>
        </p:nvCxnSpPr>
        <p:spPr>
          <a:xfrm>
            <a:off x="143640" y="6319800"/>
            <a:ext cx="11905560" cy="1440"/>
          </a:xfrm>
          <a:prstGeom prst="straightConnector1">
            <a:avLst/>
          </a:prstGeom>
          <a:ln w="12700">
            <a:solidFill>
              <a:srgbClr val="d9d9d9"/>
            </a:solidFill>
            <a:round/>
          </a:ln>
        </p:spPr>
      </p:cxnSp>
      <p:sp>
        <p:nvSpPr>
          <p:cNvPr id="23" name="PlaceHolder 1"/>
          <p:cNvSpPr>
            <a:spLocks noGrp="1"/>
          </p:cNvSpPr>
          <p:nvPr>
            <p:ph type="body"/>
          </p:nvPr>
        </p:nvSpPr>
        <p:spPr>
          <a:xfrm>
            <a:off x="6207840" y="1584360"/>
            <a:ext cx="5466240" cy="4609800"/>
          </a:xfrm>
          <a:prstGeom prst="rect">
            <a:avLst/>
          </a:prstGeom>
          <a:solidFill>
            <a:srgbClr val="ff99ff"/>
          </a:solidFill>
          <a:ln w="12600">
            <a:solidFill>
              <a:schemeClr val="lt2"/>
            </a:solidFill>
            <a:round/>
          </a:ln>
        </p:spPr>
        <p:txBody>
          <a:bodyPr lIns="90000" rIns="90000" tIns="45000" bIns="45000" anchor="t">
            <a:noAutofit/>
          </a:bodyPr>
          <a:p>
            <a:pPr marL="228600" indent="0" defTabSz="609480">
              <a:lnSpc>
                <a:spcPct val="100000"/>
              </a:lnSpc>
              <a:spcBef>
                <a:spcPts val="1001"/>
              </a:spcBef>
              <a:buNone/>
              <a:tabLst>
                <a:tab algn="l" pos="0"/>
              </a:tabLst>
            </a:pPr>
            <a:r>
              <a:rPr b="0" lang="de-DE" sz="2400" strike="noStrike" u="none">
                <a:solidFill>
                  <a:schemeClr val="dk1"/>
                </a:solidFill>
                <a:effectLst/>
                <a:uFillTx/>
                <a:latin typeface="Arial"/>
              </a:rPr>
              <a:t>Fügen Sie auf der Masterfolie ein frei wählbares Bild ein.</a:t>
            </a:r>
            <a:endParaRPr b="0" lang="de-DE" sz="2400" strike="noStrike" u="none">
              <a:solidFill>
                <a:srgbClr val="000000"/>
              </a:solidFill>
              <a:effectLst/>
              <a:uFillTx/>
              <a:latin typeface="Arial"/>
            </a:endParaRPr>
          </a:p>
        </p:txBody>
      </p:sp>
      <p:sp>
        <p:nvSpPr>
          <p:cNvPr id="24" name="PlaceHolder 2"/>
          <p:cNvSpPr>
            <a:spLocks noGrp="1"/>
          </p:cNvSpPr>
          <p:nvPr>
            <p:ph type="body"/>
          </p:nvPr>
        </p:nvSpPr>
        <p:spPr>
          <a:xfrm>
            <a:off x="533520" y="1583640"/>
            <a:ext cx="5484960" cy="459216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2"/>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3"/>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4"/>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5"/>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6"/>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p:txBody>
      </p:sp>
      <p:sp>
        <p:nvSpPr>
          <p:cNvPr id="25" name="PlaceHolder 3"/>
          <p:cNvSpPr>
            <a:spLocks noGrp="1"/>
          </p:cNvSpPr>
          <p:nvPr>
            <p:ph type="sldNum" idx="5"/>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1719FA4E-7501-4F76-AEBC-CE61669E3A26}"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26" name="PlaceHolder 4"/>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ergleich">
    <p:bg>
      <p:bgPr>
        <a:solidFill>
          <a:srgbClr val="ffffff"/>
        </a:solidFill>
      </p:bgPr>
    </p:bg>
    <p:spTree>
      <p:nvGrpSpPr>
        <p:cNvPr id="1" name=""/>
        <p:cNvGrpSpPr/>
        <p:nvPr/>
      </p:nvGrpSpPr>
      <p:grpSpPr>
        <a:xfrm>
          <a:off x="0" y="0"/>
          <a:ext cx="0" cy="0"/>
          <a:chOff x="0" y="0"/>
          <a:chExt cx="0" cy="0"/>
        </a:xfrm>
      </p:grpSpPr>
      <p:cxnSp>
        <p:nvCxnSpPr>
          <p:cNvPr id="27" name="Gerade Verbindung 11"/>
          <p:cNvCxnSpPr/>
          <p:nvPr/>
        </p:nvCxnSpPr>
        <p:spPr>
          <a:xfrm>
            <a:off x="143640" y="6319800"/>
            <a:ext cx="11905560" cy="1440"/>
          </a:xfrm>
          <a:prstGeom prst="straightConnector1">
            <a:avLst/>
          </a:prstGeom>
          <a:ln w="12700">
            <a:solidFill>
              <a:srgbClr val="d9d9d9"/>
            </a:solidFill>
            <a:round/>
          </a:ln>
        </p:spPr>
      </p:cxnSp>
      <p:sp>
        <p:nvSpPr>
          <p:cNvPr id="28" name="PlaceHolder 1"/>
          <p:cNvSpPr>
            <a:spLocks noGrp="1"/>
          </p:cNvSpPr>
          <p:nvPr>
            <p:ph type="body"/>
          </p:nvPr>
        </p:nvSpPr>
        <p:spPr>
          <a:xfrm>
            <a:off x="533520" y="1583640"/>
            <a:ext cx="5462640" cy="822600"/>
          </a:xfrm>
          <a:prstGeom prst="rect">
            <a:avLst/>
          </a:prstGeom>
          <a:noFill/>
          <a:ln w="0">
            <a:noFill/>
          </a:ln>
        </p:spPr>
        <p:txBody>
          <a:bodyPr lIns="0" rIns="0" tIns="0" bIns="0" anchor="b">
            <a:normAutofit/>
          </a:bodyPr>
          <a:p>
            <a:pPr marL="228600" indent="0" defTabSz="914400">
              <a:lnSpc>
                <a:spcPct val="90000"/>
              </a:lnSpc>
              <a:spcBef>
                <a:spcPts val="479"/>
              </a:spcBef>
              <a:buNone/>
              <a:tabLst>
                <a:tab algn="l" pos="0"/>
              </a:tabLst>
            </a:pPr>
            <a:r>
              <a:rPr b="1"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p:txBody>
      </p:sp>
      <p:sp>
        <p:nvSpPr>
          <p:cNvPr id="29" name="PlaceHolder 2"/>
          <p:cNvSpPr>
            <a:spLocks noGrp="1"/>
          </p:cNvSpPr>
          <p:nvPr>
            <p:ph type="body"/>
          </p:nvPr>
        </p:nvSpPr>
        <p:spPr>
          <a:xfrm>
            <a:off x="533520" y="2582280"/>
            <a:ext cx="5462640" cy="360576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2"/>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3"/>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4"/>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5"/>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6"/>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a:p>
            <a:pPr marL="228600" indent="0" defTabSz="914400">
              <a:lnSpc>
                <a:spcPct val="90000"/>
              </a:lnSpc>
              <a:spcBef>
                <a:spcPts val="479"/>
              </a:spcBef>
              <a:buNone/>
              <a:tabLst>
                <a:tab algn="l" pos="0"/>
              </a:tabLst>
            </a:pPr>
            <a:endParaRPr b="0" lang="de-DE" sz="1600" strike="noStrike" u="none">
              <a:solidFill>
                <a:srgbClr val="000000"/>
              </a:solidFill>
              <a:effectLst/>
              <a:uFillTx/>
              <a:latin typeface="Arial"/>
            </a:endParaRPr>
          </a:p>
        </p:txBody>
      </p:sp>
      <p:sp>
        <p:nvSpPr>
          <p:cNvPr id="30" name="PlaceHolder 3"/>
          <p:cNvSpPr>
            <a:spLocks noGrp="1"/>
          </p:cNvSpPr>
          <p:nvPr>
            <p:ph type="body"/>
          </p:nvPr>
        </p:nvSpPr>
        <p:spPr>
          <a:xfrm>
            <a:off x="6194520" y="1583640"/>
            <a:ext cx="5462640" cy="822600"/>
          </a:xfrm>
          <a:prstGeom prst="rect">
            <a:avLst/>
          </a:prstGeom>
          <a:noFill/>
          <a:ln w="0">
            <a:noFill/>
          </a:ln>
        </p:spPr>
        <p:txBody>
          <a:bodyPr lIns="0" rIns="0" tIns="0" bIns="0" anchor="b">
            <a:normAutofit/>
          </a:bodyPr>
          <a:p>
            <a:pPr marL="228600" indent="0" defTabSz="914400">
              <a:lnSpc>
                <a:spcPct val="90000"/>
              </a:lnSpc>
              <a:spcBef>
                <a:spcPts val="479"/>
              </a:spcBef>
              <a:buNone/>
              <a:tabLst>
                <a:tab algn="l" pos="0"/>
              </a:tabLst>
            </a:pPr>
            <a:r>
              <a:rPr b="1"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p:txBody>
      </p:sp>
      <p:sp>
        <p:nvSpPr>
          <p:cNvPr id="31" name="PlaceHolder 4"/>
          <p:cNvSpPr>
            <a:spLocks noGrp="1"/>
          </p:cNvSpPr>
          <p:nvPr>
            <p:ph type="body"/>
          </p:nvPr>
        </p:nvSpPr>
        <p:spPr>
          <a:xfrm>
            <a:off x="6194520" y="2582280"/>
            <a:ext cx="5462640" cy="360576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7"/>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8"/>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9"/>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10"/>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11"/>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p:txBody>
      </p:sp>
      <p:sp>
        <p:nvSpPr>
          <p:cNvPr id="32" name="PlaceHolder 5"/>
          <p:cNvSpPr>
            <a:spLocks noGrp="1"/>
          </p:cNvSpPr>
          <p:nvPr>
            <p:ph type="sldNum" idx="6"/>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EDDB9EEA-3454-44B6-9D06-ECBB1D685B71}"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33" name="PlaceHolder 6"/>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Vergleich">
    <p:bg>
      <p:bgPr>
        <a:solidFill>
          <a:srgbClr val="ffffff"/>
        </a:solidFill>
      </p:bgPr>
    </p:bg>
    <p:spTree>
      <p:nvGrpSpPr>
        <p:cNvPr id="1" name=""/>
        <p:cNvGrpSpPr/>
        <p:nvPr/>
      </p:nvGrpSpPr>
      <p:grpSpPr>
        <a:xfrm>
          <a:off x="0" y="0"/>
          <a:ext cx="0" cy="0"/>
          <a:chOff x="0" y="0"/>
          <a:chExt cx="0" cy="0"/>
        </a:xfrm>
      </p:grpSpPr>
      <p:cxnSp>
        <p:nvCxnSpPr>
          <p:cNvPr id="34" name="Gerade Verbindung 11"/>
          <p:cNvCxnSpPr/>
          <p:nvPr/>
        </p:nvCxnSpPr>
        <p:spPr>
          <a:xfrm>
            <a:off x="143640" y="6319800"/>
            <a:ext cx="11905560" cy="1440"/>
          </a:xfrm>
          <a:prstGeom prst="straightConnector1">
            <a:avLst/>
          </a:prstGeom>
          <a:ln w="12700">
            <a:solidFill>
              <a:srgbClr val="d9d9d9"/>
            </a:solidFill>
            <a:round/>
          </a:ln>
        </p:spPr>
      </p:cxnSp>
      <p:sp>
        <p:nvSpPr>
          <p:cNvPr id="35" name="PlaceHolder 1"/>
          <p:cNvSpPr>
            <a:spLocks noGrp="1"/>
          </p:cNvSpPr>
          <p:nvPr>
            <p:ph type="body"/>
          </p:nvPr>
        </p:nvSpPr>
        <p:spPr>
          <a:xfrm>
            <a:off x="6207840" y="2589840"/>
            <a:ext cx="5466240" cy="3604320"/>
          </a:xfrm>
          <a:prstGeom prst="rect">
            <a:avLst/>
          </a:prstGeom>
          <a:solidFill>
            <a:srgbClr val="ff99ff"/>
          </a:solidFill>
          <a:ln w="12600">
            <a:solidFill>
              <a:schemeClr val="lt2"/>
            </a:solidFill>
            <a:round/>
          </a:ln>
        </p:spPr>
        <p:txBody>
          <a:bodyPr lIns="90000" rIns="90000" tIns="45000" bIns="45000" anchor="t">
            <a:noAutofit/>
          </a:bodyPr>
          <a:p>
            <a:pPr marL="228600" indent="0" defTabSz="609480">
              <a:lnSpc>
                <a:spcPct val="100000"/>
              </a:lnSpc>
              <a:spcBef>
                <a:spcPts val="1001"/>
              </a:spcBef>
              <a:buNone/>
              <a:tabLst>
                <a:tab algn="l" pos="0"/>
              </a:tabLst>
            </a:pPr>
            <a:r>
              <a:rPr b="0" lang="de-DE" sz="2400" strike="noStrike" u="none">
                <a:solidFill>
                  <a:schemeClr val="dk1"/>
                </a:solidFill>
                <a:effectLst/>
                <a:uFillTx/>
                <a:latin typeface="Arial"/>
              </a:rPr>
              <a:t>Fügen Sie auf der Masterfolie ein frei wählbares Bild ein.</a:t>
            </a:r>
            <a:endParaRPr b="0" lang="de-DE" sz="2400" strike="noStrike" u="none">
              <a:solidFill>
                <a:srgbClr val="000000"/>
              </a:solidFill>
              <a:effectLst/>
              <a:uFillTx/>
              <a:latin typeface="Arial"/>
            </a:endParaRPr>
          </a:p>
        </p:txBody>
      </p:sp>
      <p:sp>
        <p:nvSpPr>
          <p:cNvPr id="36" name="PlaceHolder 2"/>
          <p:cNvSpPr>
            <a:spLocks noGrp="1"/>
          </p:cNvSpPr>
          <p:nvPr>
            <p:ph type="body"/>
          </p:nvPr>
        </p:nvSpPr>
        <p:spPr>
          <a:xfrm>
            <a:off x="533520" y="1583640"/>
            <a:ext cx="5462640" cy="822600"/>
          </a:xfrm>
          <a:prstGeom prst="rect">
            <a:avLst/>
          </a:prstGeom>
          <a:noFill/>
          <a:ln w="0">
            <a:noFill/>
          </a:ln>
        </p:spPr>
        <p:txBody>
          <a:bodyPr lIns="0" rIns="0" tIns="0" bIns="0" anchor="b">
            <a:normAutofit/>
          </a:bodyPr>
          <a:p>
            <a:pPr marL="228600" indent="0" defTabSz="914400">
              <a:lnSpc>
                <a:spcPct val="90000"/>
              </a:lnSpc>
              <a:spcBef>
                <a:spcPts val="479"/>
              </a:spcBef>
              <a:buNone/>
              <a:tabLst>
                <a:tab algn="l" pos="0"/>
              </a:tabLst>
            </a:pPr>
            <a:r>
              <a:rPr b="1"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p:txBody>
      </p:sp>
      <p:sp>
        <p:nvSpPr>
          <p:cNvPr id="37" name="PlaceHolder 3"/>
          <p:cNvSpPr>
            <a:spLocks noGrp="1"/>
          </p:cNvSpPr>
          <p:nvPr>
            <p:ph type="body"/>
          </p:nvPr>
        </p:nvSpPr>
        <p:spPr>
          <a:xfrm>
            <a:off x="533520" y="2582280"/>
            <a:ext cx="5462640" cy="3605760"/>
          </a:xfrm>
          <a:prstGeom prst="rect">
            <a:avLst/>
          </a:prstGeom>
          <a:noFill/>
          <a:ln w="0">
            <a:noFill/>
          </a:ln>
        </p:spPr>
        <p:txBody>
          <a:bodyPr lIns="0" rIns="0" tIns="0" bIns="0" anchor="t">
            <a:noAutofit/>
          </a:bodyPr>
          <a:p>
            <a:pPr marL="271440" indent="-271440" defTabSz="914400">
              <a:lnSpc>
                <a:spcPct val="90000"/>
              </a:lnSpc>
              <a:spcBef>
                <a:spcPts val="479"/>
              </a:spcBef>
              <a:buSzPct val="100016"/>
              <a:buBlip>
                <a:blip r:embed="rId2"/>
              </a:buBlip>
            </a:pPr>
            <a:r>
              <a:rPr b="0"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a:p>
            <a:pPr lvl="1" marL="627120" indent="-271440" defTabSz="914400">
              <a:lnSpc>
                <a:spcPct val="90000"/>
              </a:lnSpc>
              <a:spcBef>
                <a:spcPts val="479"/>
              </a:spcBef>
              <a:buSzPct val="100017"/>
              <a:buBlip>
                <a:blip r:embed="rId3"/>
              </a:buBlip>
            </a:pPr>
            <a:r>
              <a:rPr b="0" lang="en-US" sz="2400" strike="noStrike" u="none">
                <a:solidFill>
                  <a:schemeClr val="dk1"/>
                </a:solidFill>
                <a:effectLst/>
                <a:uFillTx/>
                <a:latin typeface="Arial"/>
              </a:rPr>
              <a:t>Zweite Ebene</a:t>
            </a:r>
            <a:endParaRPr b="0" lang="de-DE" sz="2400" strike="noStrike" u="none">
              <a:solidFill>
                <a:srgbClr val="000000"/>
              </a:solidFill>
              <a:effectLst/>
              <a:uFillTx/>
              <a:latin typeface="Arial"/>
            </a:endParaRPr>
          </a:p>
          <a:p>
            <a:pPr lvl="2" marL="982440" indent="-264960" defTabSz="898560">
              <a:lnSpc>
                <a:spcPct val="90000"/>
              </a:lnSpc>
              <a:spcBef>
                <a:spcPts val="479"/>
              </a:spcBef>
              <a:buSzPct val="100058"/>
              <a:buBlip>
                <a:blip r:embed="rId4"/>
              </a:buBlip>
            </a:pPr>
            <a:r>
              <a:rPr b="0" lang="en-US" sz="2100" strike="noStrike" u="none">
                <a:solidFill>
                  <a:schemeClr val="dk1"/>
                </a:solidFill>
                <a:effectLst/>
                <a:uFillTx/>
                <a:latin typeface="Arial"/>
              </a:rPr>
              <a:t>Dritte Ebene</a:t>
            </a:r>
            <a:endParaRPr b="0" lang="de-DE" sz="2100" strike="noStrike" u="none">
              <a:solidFill>
                <a:srgbClr val="000000"/>
              </a:solidFill>
              <a:effectLst/>
              <a:uFillTx/>
              <a:latin typeface="Arial"/>
            </a:endParaRPr>
          </a:p>
          <a:p>
            <a:pPr lvl="3" marL="1344600" indent="-271440" defTabSz="914400">
              <a:lnSpc>
                <a:spcPct val="90000"/>
              </a:lnSpc>
              <a:spcBef>
                <a:spcPts val="479"/>
              </a:spcBef>
              <a:buSzPct val="100112"/>
              <a:buBlip>
                <a:blip r:embed="rId5"/>
              </a:buBlip>
            </a:pPr>
            <a:r>
              <a:rPr b="0" lang="en-US" sz="1800" strike="noStrike" u="none">
                <a:solidFill>
                  <a:schemeClr val="dk1"/>
                </a:solidFill>
                <a:effectLst/>
                <a:uFillTx/>
                <a:latin typeface="Arial"/>
              </a:rPr>
              <a:t>Vierte Ebene</a:t>
            </a:r>
            <a:endParaRPr b="0" lang="de-DE" sz="1800" strike="noStrike" u="none">
              <a:solidFill>
                <a:srgbClr val="000000"/>
              </a:solidFill>
              <a:effectLst/>
              <a:uFillTx/>
              <a:latin typeface="Arial"/>
            </a:endParaRPr>
          </a:p>
          <a:p>
            <a:pPr lvl="4" marL="1700280" indent="-264960" defTabSz="914400">
              <a:lnSpc>
                <a:spcPct val="90000"/>
              </a:lnSpc>
              <a:spcBef>
                <a:spcPts val="479"/>
              </a:spcBef>
              <a:buSzPct val="100051"/>
              <a:buBlip>
                <a:blip r:embed="rId6"/>
              </a:buBlip>
            </a:pPr>
            <a:r>
              <a:rPr b="0" lang="en-US" sz="1600" strike="noStrike" u="none">
                <a:solidFill>
                  <a:schemeClr val="dk1"/>
                </a:solidFill>
                <a:effectLst/>
                <a:uFillTx/>
                <a:latin typeface="Arial"/>
              </a:rPr>
              <a:t>Fünfte Ebene</a:t>
            </a:r>
            <a:endParaRPr b="0" lang="de-DE" sz="1600" strike="noStrike" u="none">
              <a:solidFill>
                <a:srgbClr val="000000"/>
              </a:solidFill>
              <a:effectLst/>
              <a:uFillTx/>
              <a:latin typeface="Arial"/>
            </a:endParaRPr>
          </a:p>
          <a:p>
            <a:pPr marL="228600" indent="0" defTabSz="914400">
              <a:lnSpc>
                <a:spcPct val="90000"/>
              </a:lnSpc>
              <a:spcBef>
                <a:spcPts val="479"/>
              </a:spcBef>
              <a:buNone/>
              <a:tabLst>
                <a:tab algn="l" pos="0"/>
              </a:tabLst>
            </a:pPr>
            <a:endParaRPr b="0" lang="de-DE" sz="1600" strike="noStrike" u="none">
              <a:solidFill>
                <a:srgbClr val="000000"/>
              </a:solidFill>
              <a:effectLst/>
              <a:uFillTx/>
              <a:latin typeface="Arial"/>
            </a:endParaRPr>
          </a:p>
        </p:txBody>
      </p:sp>
      <p:sp>
        <p:nvSpPr>
          <p:cNvPr id="38" name="PlaceHolder 4"/>
          <p:cNvSpPr>
            <a:spLocks noGrp="1"/>
          </p:cNvSpPr>
          <p:nvPr>
            <p:ph type="body"/>
          </p:nvPr>
        </p:nvSpPr>
        <p:spPr>
          <a:xfrm>
            <a:off x="6194520" y="1583640"/>
            <a:ext cx="5462640" cy="822600"/>
          </a:xfrm>
          <a:prstGeom prst="rect">
            <a:avLst/>
          </a:prstGeom>
          <a:noFill/>
          <a:ln w="0">
            <a:noFill/>
          </a:ln>
        </p:spPr>
        <p:txBody>
          <a:bodyPr lIns="0" rIns="0" tIns="0" bIns="0" anchor="b">
            <a:normAutofit/>
          </a:bodyPr>
          <a:p>
            <a:pPr marL="228600" indent="0" defTabSz="914400">
              <a:lnSpc>
                <a:spcPct val="90000"/>
              </a:lnSpc>
              <a:spcBef>
                <a:spcPts val="479"/>
              </a:spcBef>
              <a:buNone/>
              <a:tabLst>
                <a:tab algn="l" pos="0"/>
              </a:tabLst>
            </a:pPr>
            <a:r>
              <a:rPr b="1" lang="en-US" sz="2600" strike="noStrike" u="none">
                <a:solidFill>
                  <a:schemeClr val="dk1"/>
                </a:solidFill>
                <a:effectLst/>
                <a:uFillTx/>
                <a:latin typeface="Arial"/>
              </a:rPr>
              <a:t>Mastertextformat bearbeiten</a:t>
            </a:r>
            <a:endParaRPr b="0" lang="de-DE" sz="2600" strike="noStrike" u="none">
              <a:solidFill>
                <a:srgbClr val="000000"/>
              </a:solidFill>
              <a:effectLst/>
              <a:uFillTx/>
              <a:latin typeface="Arial"/>
            </a:endParaRPr>
          </a:p>
        </p:txBody>
      </p:sp>
      <p:sp>
        <p:nvSpPr>
          <p:cNvPr id="39" name="PlaceHolder 5"/>
          <p:cNvSpPr>
            <a:spLocks noGrp="1"/>
          </p:cNvSpPr>
          <p:nvPr>
            <p:ph type="sldNum" idx="7"/>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001DAE48-437F-4687-B632-8F8D2C2153C3}"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40" name="PlaceHolder 6"/>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Nur Titel">
    <p:bg>
      <p:bgPr>
        <a:solidFill>
          <a:srgbClr val="ffffff"/>
        </a:solidFill>
      </p:bgPr>
    </p:bg>
    <p:spTree>
      <p:nvGrpSpPr>
        <p:cNvPr id="1" name=""/>
        <p:cNvGrpSpPr/>
        <p:nvPr/>
      </p:nvGrpSpPr>
      <p:grpSpPr>
        <a:xfrm>
          <a:off x="0" y="0"/>
          <a:ext cx="0" cy="0"/>
          <a:chOff x="0" y="0"/>
          <a:chExt cx="0" cy="0"/>
        </a:xfrm>
      </p:grpSpPr>
      <p:cxnSp>
        <p:nvCxnSpPr>
          <p:cNvPr id="41" name="Gerade Verbindung 11"/>
          <p:cNvCxnSpPr/>
          <p:nvPr/>
        </p:nvCxnSpPr>
        <p:spPr>
          <a:xfrm>
            <a:off x="143640" y="6319800"/>
            <a:ext cx="11905560" cy="1440"/>
          </a:xfrm>
          <a:prstGeom prst="straightConnector1">
            <a:avLst/>
          </a:prstGeom>
          <a:ln w="12700">
            <a:solidFill>
              <a:srgbClr val="d9d9d9"/>
            </a:solidFill>
            <a:round/>
          </a:ln>
        </p:spPr>
      </p:cxnSp>
      <p:sp>
        <p:nvSpPr>
          <p:cNvPr id="42" name="PlaceHolder 1"/>
          <p:cNvSpPr>
            <a:spLocks noGrp="1"/>
          </p:cNvSpPr>
          <p:nvPr>
            <p:ph type="sldNum" idx="8"/>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de-DE" sz="1200" strike="noStrike" u="none">
                <a:solidFill>
                  <a:schemeClr val="dk1"/>
                </a:solidFill>
                <a:effectLst/>
                <a:uFillTx/>
                <a:latin typeface="Arial"/>
              </a:defRPr>
            </a:lvl1pPr>
          </a:lstStyle>
          <a:p>
            <a:pPr indent="0" defTabSz="609480">
              <a:lnSpc>
                <a:spcPct val="100000"/>
              </a:lnSpc>
              <a:buNone/>
              <a:tabLst>
                <a:tab algn="l" pos="0"/>
              </a:tabLst>
            </a:pPr>
            <a:fld id="{E647297E-B925-4330-A2D2-89F0CBB61C10}" type="slidenum">
              <a:rPr b="1" lang="de-DE"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43" name="PlaceHolder 2"/>
          <p:cNvSpPr>
            <a:spLocks noGrp="1"/>
          </p:cNvSpPr>
          <p:nvPr>
            <p:ph type="title"/>
          </p:nvPr>
        </p:nvSpPr>
        <p:spPr>
          <a:xfrm>
            <a:off x="528120" y="394920"/>
            <a:ext cx="9157320" cy="766440"/>
          </a:xfrm>
          <a:prstGeom prst="rect">
            <a:avLst/>
          </a:prstGeom>
          <a:noFill/>
          <a:ln w="0">
            <a:noFill/>
          </a:ln>
        </p:spPr>
        <p:txBody>
          <a:bodyPr lIns="0" rIns="0" tIns="0" bIns="0" anchor="b">
            <a:normAutofit/>
          </a:bodyPr>
          <a:p>
            <a:pPr indent="0" defTabSz="914400">
              <a:lnSpc>
                <a:spcPct val="90000"/>
              </a:lnSpc>
              <a:buNone/>
              <a:tabLst>
                <a:tab algn="l" pos="0"/>
              </a:tabLst>
            </a:pPr>
            <a:r>
              <a:rPr b="1" lang="en-US" sz="3200" strike="noStrike" u="none">
                <a:solidFill>
                  <a:schemeClr val="dk1"/>
                </a:solidFill>
                <a:effectLst/>
                <a:uFillTx/>
                <a:latin typeface="Arial"/>
              </a:rPr>
              <a:t>Mastertitelformat bearbeiten</a:t>
            </a:r>
            <a:endParaRPr b="0" lang="de-DE" sz="3200" strike="noStrike" u="none">
              <a:solidFill>
                <a:srgbClr val="000000"/>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slideLayout" Target="../slideLayouts/slideLayout35.xml"/>
</Relationships>
</file>

<file path=ppt/slideMasters/_rels/slideMaster36.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Relationship Id="rId15" Type="http://schemas.openxmlformats.org/officeDocument/2006/relationships/slideLayout" Target="../slideLayouts/slideLayout49.xml"/><Relationship Id="rId16" Type="http://schemas.openxmlformats.org/officeDocument/2006/relationships/slideLayout" Target="../slideLayouts/slideLayout50.xml"/><Relationship Id="rId17" Type="http://schemas.openxmlformats.org/officeDocument/2006/relationships/slideLayout" Target="../slideLayouts/slideLayout51.xml"/><Relationship Id="rId18" Type="http://schemas.openxmlformats.org/officeDocument/2006/relationships/slideLayout" Target="../slideLayouts/slideLayout5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sldMaster>
</file>

<file path=ppt/slides/_rels/slide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3.png"/><Relationship Id="rId3" Type="http://schemas.openxmlformats.org/officeDocument/2006/relationships/image" Target="../media/image3.png"/><Relationship Id="rId4"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28.png"/><Relationship Id="rId8" Type="http://schemas.openxmlformats.org/officeDocument/2006/relationships/image" Target="../media/image28.png"/><Relationship Id="rId9" Type="http://schemas.openxmlformats.org/officeDocument/2006/relationships/slideLayout" Target="../slideLayouts/slideLayout4.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3.png"/><Relationship Id="rId3" Type="http://schemas.openxmlformats.org/officeDocument/2006/relationships/image" Target="../media/image3.png"/><Relationship Id="rId4" Type="http://schemas.openxmlformats.org/officeDocument/2006/relationships/image" Target="../media/image31.jpeg"/><Relationship Id="rId5" Type="http://schemas.openxmlformats.org/officeDocument/2006/relationships/image" Target="../media/image3.png"/><Relationship Id="rId6" Type="http://schemas.openxmlformats.org/officeDocument/2006/relationships/image" Target="../media/image14.png"/><Relationship Id="rId7" Type="http://schemas.openxmlformats.org/officeDocument/2006/relationships/slideLayout" Target="../slideLayouts/slideLayout4.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4.png"/><Relationship Id="rId3" Type="http://schemas.openxmlformats.org/officeDocument/2006/relationships/image" Target="../media/image3.png"/><Relationship Id="rId4" Type="http://schemas.openxmlformats.org/officeDocument/2006/relationships/image" Target="../media/image3.png"/><Relationship Id="rId5" Type="http://schemas.openxmlformats.org/officeDocument/2006/relationships/image" Target="../media/image32.jpeg"/><Relationship Id="rId6" Type="http://schemas.openxmlformats.org/officeDocument/2006/relationships/slideLayout" Target="../slideLayouts/slideLayout4.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slideLayout" Target="../slideLayouts/slideLayout4.xml"/>
</Relationships>
</file>

<file path=ppt/slides/_rels/slide1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38.png"/><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slideLayout" Target="../slideLayouts/slideLayout4.xml"/>
</Relationships>
</file>

<file path=ppt/slides/_rels/slide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hyperlink" Target="https://idw-online.de/de/institution2470" TargetMode="External"/><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17.png"/><Relationship Id="rId6" Type="http://schemas.openxmlformats.org/officeDocument/2006/relationships/image" Target="../media/image18.jpeg"/><Relationship Id="rId7"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2.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4.png"/><Relationship Id="rId3" Type="http://schemas.openxmlformats.org/officeDocument/2006/relationships/image" Target="../media/image10.png"/><Relationship Id="rId4"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14.png"/><Relationship Id="rId3" Type="http://schemas.openxmlformats.org/officeDocument/2006/relationships/image" Target="../media/image14.png"/><Relationship Id="rId4" Type="http://schemas.openxmlformats.org/officeDocument/2006/relationships/slideLayout" Target="../slideLayouts/slideLayout4.xml"/>
</Relationships>
</file>

<file path=ppt/slides/_rels/slide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4.png"/><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slideLayout" Target="../slideLayouts/slideLayout4.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3.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slideLayout" Target="../slideLayouts/slideLayout4.xml"/>
</Relationships>
</file>

<file path=ppt/slides/_rels/slide8.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slideLayout" Target="../slideLayouts/slideLayout4.xml"/>
</Relationships>
</file>

<file path=ppt/slides/_rels/slide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PlaceHolder 1"/>
          <p:cNvSpPr>
            <a:spLocks noGrp="1"/>
          </p:cNvSpPr>
          <p:nvPr>
            <p:ph/>
          </p:nvPr>
        </p:nvSpPr>
        <p:spPr>
          <a:xfrm>
            <a:off x="140040" y="1620000"/>
            <a:ext cx="11199600" cy="4679640"/>
          </a:xfrm>
          <a:prstGeom prst="rect">
            <a:avLst/>
          </a:prstGeom>
          <a:noFill/>
          <a:ln w="0">
            <a:noFill/>
          </a:ln>
        </p:spPr>
        <p:txBody>
          <a:bodyPr lIns="0" rIns="0" tIns="0" bIns="0" anchor="t">
            <a:noAutofit/>
          </a:bodyPr>
          <a:p>
            <a:pPr marL="228600" indent="0" defTabSz="914400">
              <a:lnSpc>
                <a:spcPct val="90000"/>
              </a:lnSpc>
              <a:spcBef>
                <a:spcPts val="1001"/>
              </a:spcBef>
              <a:buNone/>
              <a:tabLst>
                <a:tab algn="l" pos="0"/>
              </a:tabLst>
            </a:pPr>
            <a:r>
              <a:rPr b="1" lang="de-DE" sz="2400" strike="noStrike" u="none">
                <a:solidFill>
                  <a:schemeClr val="dk1"/>
                </a:solidFill>
                <a:effectLst/>
                <a:uFillTx/>
                <a:latin typeface="Arial"/>
              </a:rPr>
              <a:t>Eckpunkte:  politisch wird überragendes öffentliches </a:t>
            </a:r>
            <a:r>
              <a:rPr b="1" lang="de-DE" sz="2400" strike="noStrike" u="none">
                <a:solidFill>
                  <a:schemeClr val="dk1"/>
                </a:solidFill>
                <a:effectLst/>
                <a:uFillTx/>
                <a:latin typeface="Arial"/>
              </a:rPr>
              <a:t>	</a:t>
            </a:r>
            <a:r>
              <a:rPr b="1" lang="de-DE" sz="2400" strike="noStrike" u="none">
                <a:solidFill>
                  <a:schemeClr val="dk1"/>
                </a:solidFill>
                <a:effectLst/>
                <a:uFillTx/>
                <a:latin typeface="Arial"/>
              </a:rPr>
              <a:t>	</a:t>
            </a:r>
            <a:r>
              <a:rPr b="1" lang="de-DE" sz="2400" strike="noStrike" u="none">
                <a:solidFill>
                  <a:schemeClr val="dk1"/>
                </a:solidFill>
                <a:effectLst/>
                <a:uFillTx/>
                <a:latin typeface="Arial"/>
              </a:rPr>
              <a:t>	</a:t>
            </a:r>
            <a:r>
              <a:rPr b="1" lang="de-DE" sz="2400" strike="noStrike" u="none">
                <a:solidFill>
                  <a:schemeClr val="dk1"/>
                </a:solidFill>
                <a:effectLst/>
                <a:uFillTx/>
                <a:latin typeface="Arial"/>
              </a:rPr>
              <a:t>Interesse des Ausbaus der Erneuerbaren Energien festgelegt</a:t>
            </a:r>
            <a:endParaRPr b="0" lang="de-DE" sz="2400" strike="noStrike" u="none">
              <a:solidFill>
                <a:srgbClr val="000000"/>
              </a:solidFill>
              <a:effectLst/>
              <a:uFillTx/>
              <a:latin typeface="Arial"/>
            </a:endParaRPr>
          </a:p>
          <a:p>
            <a:pPr marL="271440" indent="-271440" defTabSz="914400">
              <a:lnSpc>
                <a:spcPct val="110000"/>
              </a:lnSpc>
              <a:spcBef>
                <a:spcPts val="1191"/>
              </a:spcBef>
              <a:spcAft>
                <a:spcPts val="992"/>
              </a:spcAft>
              <a:buSzPct val="117052"/>
              <a:buBlip>
                <a:blip r:embed="rId1"/>
              </a:buBlip>
              <a:tabLst>
                <a:tab algn="l" pos="0"/>
              </a:tabLst>
            </a:pPr>
            <a:r>
              <a:rPr b="1" lang="de-DE" sz="2400" strike="noStrike" u="none">
                <a:solidFill>
                  <a:schemeClr val="dk1"/>
                </a:solidFill>
                <a:effectLst/>
                <a:uFillTx/>
                <a:latin typeface="Arial"/>
              </a:rPr>
              <a:t>Folge: </a:t>
            </a:r>
            <a:r>
              <a:rPr b="1" lang="de-DE" sz="2400" strike="noStrike" u="none">
                <a:solidFill>
                  <a:schemeClr val="dk1"/>
                </a:solidFill>
                <a:effectLst/>
                <a:uFillTx/>
                <a:latin typeface="Arial"/>
              </a:rPr>
              <a:t>	</a:t>
            </a:r>
            <a:r>
              <a:rPr b="1" lang="de-DE" sz="2400" strike="noStrike" u="none">
                <a:solidFill>
                  <a:schemeClr val="dk1"/>
                </a:solidFill>
                <a:effectLst/>
                <a:uFillTx/>
                <a:latin typeface="Arial"/>
              </a:rPr>
              <a:t>    Verschiebung der Priorität der Schutzgüterabwägung </a:t>
            </a:r>
            <a:r>
              <a:rPr b="1" lang="de-DE" sz="2400" strike="noStrike" u="none">
                <a:solidFill>
                  <a:schemeClr val="dk1"/>
                </a:solidFill>
                <a:effectLst/>
                <a:uFillTx/>
                <a:latin typeface="Arial"/>
              </a:rPr>
              <a:t>	</a:t>
            </a:r>
            <a:r>
              <a:rPr b="1" lang="de-DE" sz="2400" strike="noStrike" u="none">
                <a:solidFill>
                  <a:schemeClr val="dk1"/>
                </a:solidFill>
                <a:effectLst/>
                <a:uFillTx/>
                <a:latin typeface="Arial"/>
              </a:rPr>
              <a:t>zu </a:t>
            </a:r>
            <a:r>
              <a:rPr b="1" lang="de-DE" sz="2400" strike="noStrike" u="none">
                <a:solidFill>
                  <a:schemeClr val="dk1"/>
                </a:solidFill>
                <a:effectLst/>
                <a:uFillTx/>
                <a:latin typeface="Arial"/>
              </a:rPr>
              <a:t>	</a:t>
            </a:r>
            <a:r>
              <a:rPr b="1" lang="de-DE" sz="2400" strike="noStrike" u="none">
                <a:solidFill>
                  <a:schemeClr val="dk1"/>
                </a:solidFill>
                <a:effectLst/>
                <a:uFillTx/>
                <a:latin typeface="Arial"/>
              </a:rPr>
              <a:t>	</a:t>
            </a:r>
            <a:r>
              <a:rPr b="1" lang="de-DE" sz="2400" strike="noStrike" u="none">
                <a:solidFill>
                  <a:schemeClr val="dk1"/>
                </a:solidFill>
                <a:effectLst/>
                <a:uFillTx/>
                <a:latin typeface="Arial"/>
              </a:rPr>
              <a:t>                           Lasten von Wasserschutz, Natur– und Artenschutz</a:t>
            </a:r>
            <a:endParaRPr b="0" lang="de-DE" sz="2400" strike="noStrike" u="none">
              <a:solidFill>
                <a:srgbClr val="000000"/>
              </a:solidFill>
              <a:effectLst/>
              <a:uFillTx/>
              <a:latin typeface="Arial"/>
            </a:endParaRPr>
          </a:p>
          <a:p>
            <a:pPr marL="271440" indent="-271440" defTabSz="914400">
              <a:lnSpc>
                <a:spcPct val="110000"/>
              </a:lnSpc>
              <a:spcBef>
                <a:spcPts val="1191"/>
              </a:spcBef>
              <a:spcAft>
                <a:spcPts val="992"/>
              </a:spcAft>
              <a:buSzPct val="117052"/>
              <a:buBlip>
                <a:blip r:embed="rId2"/>
              </a:buBlip>
              <a:tabLst>
                <a:tab algn="l" pos="0"/>
              </a:tabLst>
            </a:pPr>
            <a:r>
              <a:rPr b="1" lang="de-DE" sz="2400" strike="noStrike" u="none">
                <a:solidFill>
                  <a:schemeClr val="dk1"/>
                </a:solidFill>
                <a:effectLst/>
                <a:uFillTx/>
                <a:latin typeface="Arial"/>
              </a:rPr>
              <a:t>Konsequenz: Ausnahmegenehmigungen (Befreiung) durch zu                                               genehmigende Behörden</a:t>
            </a:r>
            <a:endParaRPr b="0" lang="de-DE" sz="2400" strike="noStrike" u="none">
              <a:solidFill>
                <a:srgbClr val="000000"/>
              </a:solidFill>
              <a:effectLst/>
              <a:uFillTx/>
              <a:latin typeface="Arial"/>
            </a:endParaRPr>
          </a:p>
          <a:p>
            <a:pPr marL="271440" indent="-271440" defTabSz="914400">
              <a:lnSpc>
                <a:spcPct val="110000"/>
              </a:lnSpc>
              <a:spcBef>
                <a:spcPts val="1191"/>
              </a:spcBef>
              <a:spcAft>
                <a:spcPts val="992"/>
              </a:spcAft>
              <a:buSzPct val="117052"/>
              <a:buBlip>
                <a:blip r:embed="rId3"/>
              </a:buBlip>
              <a:tabLst>
                <a:tab algn="l" pos="0"/>
              </a:tabLst>
            </a:pPr>
            <a:r>
              <a:rPr b="1" lang="de-DE" sz="2400" strike="noStrike" u="none">
                <a:solidFill>
                  <a:schemeClr val="dk1"/>
                </a:solidFill>
                <a:effectLst/>
                <a:uFillTx/>
                <a:latin typeface="Arial"/>
              </a:rPr>
              <a:t>Aber: Gerichtsentscheidung Verwaltungsgerichtshof München 4.7.24: AZ 22 A 23 40049: Befreiung nach § 2 EEG ist rechtswidrig da nach Meinung der Bundesregierung herrscht</a:t>
            </a:r>
            <a:r>
              <a:rPr b="1" lang="de-DE" sz="2800" strike="noStrike" u="none">
                <a:solidFill>
                  <a:schemeClr val="dk1"/>
                </a:solidFill>
                <a:effectLst/>
                <a:uFillTx/>
                <a:latin typeface="Arial"/>
              </a:rPr>
              <a:t> derzeit keine Energiekrise. </a:t>
            </a:r>
            <a:endParaRPr b="0" lang="de-DE" sz="2800" strike="noStrike" u="none">
              <a:solidFill>
                <a:srgbClr val="000000"/>
              </a:solidFill>
              <a:effectLst/>
              <a:uFillTx/>
              <a:latin typeface="Arial"/>
            </a:endParaRPr>
          </a:p>
          <a:p>
            <a:pPr indent="0" defTabSz="914400">
              <a:lnSpc>
                <a:spcPct val="90000"/>
              </a:lnSpc>
              <a:spcBef>
                <a:spcPts val="1001"/>
              </a:spcBef>
              <a:buNone/>
              <a:tabLst>
                <a:tab algn="l" pos="0"/>
              </a:tabLst>
            </a:pPr>
            <a:endParaRPr b="0" lang="de-DE" sz="2800" strike="noStrike" u="none">
              <a:solidFill>
                <a:srgbClr val="000000"/>
              </a:solidFill>
              <a:effectLst/>
              <a:uFillTx/>
              <a:latin typeface="Arial"/>
            </a:endParaRPr>
          </a:p>
          <a:p>
            <a:pPr indent="0" defTabSz="914400">
              <a:lnSpc>
                <a:spcPct val="90000"/>
              </a:lnSpc>
              <a:spcBef>
                <a:spcPts val="1001"/>
              </a:spcBef>
              <a:buNone/>
              <a:tabLst>
                <a:tab algn="l" pos="0"/>
              </a:tabLst>
            </a:pPr>
            <a:endParaRPr b="0" lang="de-DE" sz="2800" strike="noStrike" u="none">
              <a:solidFill>
                <a:srgbClr val="000000"/>
              </a:solidFill>
              <a:effectLst/>
              <a:uFillTx/>
              <a:latin typeface="Arial"/>
            </a:endParaRPr>
          </a:p>
        </p:txBody>
      </p:sp>
      <p:sp>
        <p:nvSpPr>
          <p:cNvPr id="321" name="PlaceHolder 2"/>
          <p:cNvSpPr>
            <a:spLocks noGrp="1"/>
          </p:cNvSpPr>
          <p:nvPr>
            <p:ph type="title"/>
          </p:nvPr>
        </p:nvSpPr>
        <p:spPr>
          <a:xfrm>
            <a:off x="360000" y="866520"/>
            <a:ext cx="11911680" cy="393120"/>
          </a:xfrm>
          <a:prstGeom prst="rect">
            <a:avLst/>
          </a:prstGeom>
          <a:noFill/>
          <a:ln w="0">
            <a:noFill/>
          </a:ln>
        </p:spPr>
        <p:txBody>
          <a:bodyPr lIns="0" rIns="0" tIns="0" bIns="0" anchor="b">
            <a:noAutofit/>
          </a:bodyPr>
          <a:p>
            <a:pPr indent="0" defTabSz="914400">
              <a:lnSpc>
                <a:spcPct val="90000"/>
              </a:lnSpc>
              <a:buNone/>
              <a:tabLst>
                <a:tab algn="l" pos="0"/>
              </a:tabLst>
            </a:pPr>
            <a:r>
              <a:rPr b="1" lang="de-DE" sz="4400" strike="noStrike" u="none">
                <a:solidFill>
                  <a:schemeClr val="dk1"/>
                </a:solidFill>
                <a:effectLst/>
                <a:uFillTx/>
                <a:latin typeface="Arial"/>
              </a:rPr>
              <a:t>Erneuerbare-Energien-Gesetz der EU aktualisiert (§ 2 EEG 2023)</a:t>
            </a:r>
            <a:endParaRPr b="0" lang="de-DE" sz="4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8" name="Grafik 4" descr=""/>
          <p:cNvPicPr/>
          <p:nvPr/>
        </p:nvPicPr>
        <p:blipFill>
          <a:blip r:embed="rId1"/>
          <a:srcRect l="1060" t="0" r="0" b="2789"/>
          <a:stretch/>
        </p:blipFill>
        <p:spPr>
          <a:xfrm>
            <a:off x="0" y="1612080"/>
            <a:ext cx="7111080" cy="4717080"/>
          </a:xfrm>
          <a:prstGeom prst="rect">
            <a:avLst/>
          </a:prstGeom>
          <a:noFill/>
          <a:ln w="0">
            <a:noFill/>
          </a:ln>
        </p:spPr>
      </p:pic>
      <p:sp>
        <p:nvSpPr>
          <p:cNvPr id="369" name="PlaceHolder 1"/>
          <p:cNvSpPr>
            <a:spLocks noGrp="1"/>
          </p:cNvSpPr>
          <p:nvPr>
            <p:ph type="sldNum" idx="53"/>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en-US" sz="1200" strike="noStrike" u="none">
                <a:solidFill>
                  <a:schemeClr val="dk1"/>
                </a:solidFill>
                <a:effectLst/>
                <a:uFillTx/>
                <a:latin typeface="Arial"/>
              </a:defRPr>
            </a:lvl1pPr>
          </a:lstStyle>
          <a:p>
            <a:pPr indent="0" defTabSz="609480">
              <a:lnSpc>
                <a:spcPct val="100000"/>
              </a:lnSpc>
              <a:buNone/>
              <a:tabLst>
                <a:tab algn="l" pos="0"/>
              </a:tabLst>
            </a:pPr>
            <a:fld id="{BCD3DE9E-C0AE-4EA9-A425-4086E5548C6A}" type="slidenum">
              <a:rPr b="1" lang="en-US"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370" name="PlaceHolder 2"/>
          <p:cNvSpPr>
            <a:spLocks noGrp="1"/>
          </p:cNvSpPr>
          <p:nvPr>
            <p:ph type="title"/>
          </p:nvPr>
        </p:nvSpPr>
        <p:spPr>
          <a:xfrm>
            <a:off x="355320" y="207000"/>
            <a:ext cx="4284000" cy="1163160"/>
          </a:xfrm>
          <a:prstGeom prst="rect">
            <a:avLst/>
          </a:prstGeom>
          <a:noFill/>
          <a:ln w="0">
            <a:noFill/>
          </a:ln>
        </p:spPr>
        <p:txBody>
          <a:bodyPr lIns="0" rIns="0" tIns="0" bIns="0" anchor="b">
            <a:noAutofit/>
          </a:bodyPr>
          <a:p>
            <a:pPr indent="0" defTabSz="914400">
              <a:lnSpc>
                <a:spcPct val="90000"/>
              </a:lnSpc>
              <a:buNone/>
              <a:tabLst>
                <a:tab algn="l" pos="0"/>
              </a:tabLst>
            </a:pPr>
            <a:r>
              <a:rPr b="1" lang="de-DE" sz="3200" strike="noStrike" u="none">
                <a:solidFill>
                  <a:schemeClr val="dk1"/>
                </a:solidFill>
                <a:effectLst/>
                <a:uFillTx/>
                <a:latin typeface="Arial"/>
              </a:rPr>
              <a:t>Wald und Wasser-ressourcen</a:t>
            </a:r>
            <a:endParaRPr b="0" lang="de-DE" sz="3200" strike="noStrike" u="none">
              <a:solidFill>
                <a:srgbClr val="000000"/>
              </a:solidFill>
              <a:effectLst/>
              <a:uFillTx/>
              <a:latin typeface="Arial"/>
            </a:endParaRPr>
          </a:p>
        </p:txBody>
      </p:sp>
      <p:sp>
        <p:nvSpPr>
          <p:cNvPr id="371" name="Textfeld 5"/>
          <p:cNvSpPr/>
          <p:nvPr/>
        </p:nvSpPr>
        <p:spPr>
          <a:xfrm>
            <a:off x="9894600" y="6329880"/>
            <a:ext cx="2115000" cy="252360"/>
          </a:xfrm>
          <a:prstGeom prst="rect">
            <a:avLst/>
          </a:prstGeom>
          <a:noFill/>
          <a:ln w="0">
            <a:noFill/>
          </a:ln>
        </p:spPr>
        <p:style>
          <a:lnRef idx="0"/>
          <a:fillRef idx="0"/>
          <a:effectRef idx="0"/>
          <a:fontRef idx="minor"/>
        </p:style>
        <p:txBody>
          <a:bodyPr wrap="none" lIns="90000" rIns="90000" tIns="45000" bIns="45000" anchor="t">
            <a:spAutoFit/>
          </a:bodyPr>
          <a:p>
            <a:pPr defTabSz="609480">
              <a:lnSpc>
                <a:spcPct val="100000"/>
              </a:lnSpc>
            </a:pPr>
            <a:r>
              <a:rPr b="0" lang="de-DE" sz="1050" strike="noStrike" u="none">
                <a:solidFill>
                  <a:schemeClr val="dk1"/>
                </a:solidFill>
                <a:effectLst/>
                <a:uFillTx/>
                <a:latin typeface="Arial"/>
              </a:rPr>
              <a:t>Quelle: KLIWA-Berichte, Heft 17</a:t>
            </a:r>
            <a:endParaRPr b="0" lang="de-DE" sz="1050" strike="noStrike" u="none">
              <a:solidFill>
                <a:srgbClr val="000000"/>
              </a:solidFill>
              <a:effectLst/>
              <a:uFillTx/>
              <a:latin typeface="Arial"/>
            </a:endParaRPr>
          </a:p>
        </p:txBody>
      </p:sp>
      <p:sp>
        <p:nvSpPr>
          <p:cNvPr id="372" name="PlaceHolder 3"/>
          <p:cNvSpPr>
            <a:spLocks noGrp="1"/>
          </p:cNvSpPr>
          <p:nvPr>
            <p:ph/>
          </p:nvPr>
        </p:nvSpPr>
        <p:spPr>
          <a:xfrm>
            <a:off x="5284800" y="396360"/>
            <a:ext cx="6649560" cy="4226040"/>
          </a:xfrm>
          <a:prstGeom prst="rect">
            <a:avLst/>
          </a:prstGeom>
          <a:noFill/>
          <a:ln w="0">
            <a:noFill/>
          </a:ln>
        </p:spPr>
        <p:txBody>
          <a:bodyPr lIns="0" rIns="0" tIns="0" bIns="0" anchor="t">
            <a:noAutofit/>
          </a:bodyPr>
          <a:p>
            <a:pPr marL="324000" indent="-324000" defTabSz="914400">
              <a:lnSpc>
                <a:spcPct val="100000"/>
              </a:lnSpc>
              <a:spcAft>
                <a:spcPts val="601"/>
              </a:spcAft>
              <a:buSzPct val="100000"/>
              <a:buBlip>
                <a:blip r:embed="rId2"/>
              </a:buBlip>
            </a:pPr>
            <a:r>
              <a:rPr b="0" lang="de-DE" sz="2000" strike="noStrike" u="none">
                <a:solidFill>
                  <a:schemeClr val="dk1"/>
                </a:solidFill>
                <a:effectLst/>
                <a:uFillTx/>
                <a:latin typeface="Arial"/>
              </a:rPr>
              <a:t>Zwischenspeicherung von Regenwasser in den Baumkronen und im Boden</a:t>
            </a:r>
            <a:endParaRPr b="0" lang="de-DE" sz="2000" strike="noStrike" u="none">
              <a:solidFill>
                <a:srgbClr val="000000"/>
              </a:solidFill>
              <a:effectLst/>
              <a:uFillTx/>
              <a:latin typeface="Arial"/>
            </a:endParaRPr>
          </a:p>
          <a:p>
            <a:pPr marL="324000" indent="-324000" defTabSz="914400">
              <a:lnSpc>
                <a:spcPct val="100000"/>
              </a:lnSpc>
              <a:spcAft>
                <a:spcPts val="601"/>
              </a:spcAft>
              <a:buSzPct val="100000"/>
              <a:buBlip>
                <a:blip r:embed="rId3"/>
              </a:buBlip>
            </a:pPr>
            <a:r>
              <a:rPr b="0" lang="de-DE" sz="2000" strike="noStrike" u="none">
                <a:solidFill>
                  <a:schemeClr val="dk1"/>
                </a:solidFill>
                <a:effectLst/>
                <a:uFillTx/>
                <a:latin typeface="Arial"/>
              </a:rPr>
              <a:t>Wenig Oberflächenabfluss, kaum Erosion</a:t>
            </a:r>
            <a:endParaRPr b="0" lang="de-DE" sz="2000" strike="noStrike" u="none">
              <a:solidFill>
                <a:srgbClr val="000000"/>
              </a:solidFill>
              <a:effectLst/>
              <a:uFillTx/>
              <a:latin typeface="Arial"/>
            </a:endParaRPr>
          </a:p>
          <a:p>
            <a:pPr marL="324000" indent="-324000" defTabSz="914400">
              <a:lnSpc>
                <a:spcPct val="100000"/>
              </a:lnSpc>
              <a:spcAft>
                <a:spcPts val="601"/>
              </a:spcAft>
              <a:buSzPct val="100000"/>
              <a:buBlip>
                <a:blip r:embed="rId4"/>
              </a:buBlip>
            </a:pPr>
            <a:r>
              <a:rPr b="0" lang="de-DE" sz="2000" strike="noStrike" u="none">
                <a:solidFill>
                  <a:schemeClr val="dk1"/>
                </a:solidFill>
                <a:effectLst/>
                <a:uFillTx/>
                <a:latin typeface="Arial"/>
              </a:rPr>
              <a:t>Höhere Grundwasserneubildung, Speicherung im Grundwasserleiter</a:t>
            </a:r>
            <a:endParaRPr b="0" lang="de-DE" sz="2000" strike="noStrike" u="none">
              <a:solidFill>
                <a:srgbClr val="000000"/>
              </a:solidFill>
              <a:effectLst/>
              <a:uFillTx/>
              <a:latin typeface="Arial"/>
            </a:endParaRPr>
          </a:p>
          <a:p>
            <a:pPr marL="324000" indent="-324000" defTabSz="914400">
              <a:lnSpc>
                <a:spcPct val="100000"/>
              </a:lnSpc>
              <a:spcAft>
                <a:spcPts val="601"/>
              </a:spcAft>
              <a:buSzPct val="100000"/>
              <a:buBlip>
                <a:blip r:embed="rId5"/>
              </a:buBlip>
            </a:pPr>
            <a:r>
              <a:rPr b="0" lang="de-DE" sz="2000" strike="noStrike" u="none">
                <a:solidFill>
                  <a:schemeClr val="dk1"/>
                </a:solidFill>
                <a:effectLst/>
                <a:uFillTx/>
                <a:latin typeface="Arial"/>
              </a:rPr>
              <a:t>Dämpfung von Hochwasserspitzen</a:t>
            </a:r>
            <a:endParaRPr b="0" lang="de-DE" sz="2000" strike="noStrike" u="none">
              <a:solidFill>
                <a:srgbClr val="000000"/>
              </a:solidFill>
              <a:effectLst/>
              <a:uFillTx/>
              <a:latin typeface="Arial"/>
            </a:endParaRPr>
          </a:p>
          <a:p>
            <a:pPr marL="324000" indent="-324000" defTabSz="914400">
              <a:lnSpc>
                <a:spcPct val="100000"/>
              </a:lnSpc>
              <a:spcAft>
                <a:spcPts val="601"/>
              </a:spcAft>
              <a:buSzPct val="100000"/>
              <a:buBlip>
                <a:blip r:embed="rId6"/>
              </a:buBlip>
            </a:pPr>
            <a:r>
              <a:rPr b="0" lang="de-DE" sz="2000" strike="noStrike" u="none">
                <a:solidFill>
                  <a:schemeClr val="dk1"/>
                </a:solidFill>
                <a:effectLst/>
                <a:uFillTx/>
                <a:latin typeface="Arial"/>
              </a:rPr>
              <a:t>Abmilderung von Trockenzeiten (Grundwasser speist Quellen, Bäche und Flüsse)</a:t>
            </a:r>
            <a:endParaRPr b="0" lang="de-DE" sz="2000" strike="noStrike" u="none">
              <a:solidFill>
                <a:srgbClr val="000000"/>
              </a:solidFill>
              <a:effectLst/>
              <a:uFillTx/>
              <a:latin typeface="Arial"/>
            </a:endParaRPr>
          </a:p>
          <a:p>
            <a:pPr marL="324000" indent="-324000" defTabSz="914400">
              <a:lnSpc>
                <a:spcPct val="100000"/>
              </a:lnSpc>
              <a:spcAft>
                <a:spcPts val="601"/>
              </a:spcAft>
              <a:buSzPct val="100000"/>
              <a:buBlip>
                <a:blip r:embed="rId7"/>
              </a:buBlip>
            </a:pPr>
            <a:r>
              <a:rPr b="0" lang="de-DE" sz="2000" strike="noStrike" u="none">
                <a:solidFill>
                  <a:schemeClr val="dk1"/>
                </a:solidFill>
                <a:effectLst/>
                <a:uFillTx/>
                <a:latin typeface="Arial"/>
              </a:rPr>
              <a:t>Meist keine Schadstoffquellen im Wald</a:t>
            </a:r>
            <a:endParaRPr b="0" lang="de-DE" sz="2000" strike="noStrike" u="none">
              <a:solidFill>
                <a:srgbClr val="000000"/>
              </a:solidFill>
              <a:effectLst/>
              <a:uFillTx/>
              <a:latin typeface="Arial"/>
            </a:endParaRPr>
          </a:p>
          <a:p>
            <a:pPr marL="324000" indent="-324000" defTabSz="914400">
              <a:lnSpc>
                <a:spcPct val="100000"/>
              </a:lnSpc>
              <a:spcAft>
                <a:spcPts val="601"/>
              </a:spcAft>
              <a:buSzPct val="100000"/>
              <a:buBlip>
                <a:blip r:embed="rId8"/>
              </a:buBlip>
            </a:pPr>
            <a:r>
              <a:rPr b="0" lang="de-DE" sz="2000" strike="noStrike" u="none">
                <a:solidFill>
                  <a:schemeClr val="dk1"/>
                </a:solidFill>
                <a:effectLst/>
                <a:uFillTx/>
                <a:latin typeface="Arial"/>
              </a:rPr>
              <a:t>Meist sehr gute Grundwasserqualität</a:t>
            </a:r>
            <a:endParaRPr b="0" lang="de-DE" sz="2000" strike="noStrike" u="none">
              <a:solidFill>
                <a:srgbClr val="000000"/>
              </a:solidFill>
              <a:effectLst/>
              <a:uFillTx/>
              <a:latin typeface="Arial"/>
            </a:endParaRPr>
          </a:p>
        </p:txBody>
      </p:sp>
      <p:sp>
        <p:nvSpPr>
          <p:cNvPr id="373" name="Textfeld 7"/>
          <p:cNvSpPr/>
          <p:nvPr/>
        </p:nvSpPr>
        <p:spPr>
          <a:xfrm>
            <a:off x="7111800" y="4938480"/>
            <a:ext cx="4944960" cy="1074960"/>
          </a:xfrm>
          <a:prstGeom prst="rect">
            <a:avLst/>
          </a:prstGeom>
          <a:gradFill rotWithShape="0">
            <a:gsLst>
              <a:gs pos="0">
                <a:srgbClr val="a1ccef"/>
              </a:gs>
              <a:gs pos="50000">
                <a:srgbClr val="93c3eb"/>
              </a:gs>
              <a:gs pos="100000">
                <a:srgbClr val="7ebdee"/>
              </a:gs>
            </a:gsLst>
            <a:lin ang="5400000"/>
          </a:gradFill>
          <a:ln>
            <a:solidFill>
              <a:srgbClr val="23a1e0"/>
            </a:solidFill>
          </a:ln>
        </p:spPr>
        <p:style>
          <a:lnRef idx="1">
            <a:schemeClr val="accent2"/>
          </a:lnRef>
          <a:fillRef idx="2">
            <a:schemeClr val="accent2"/>
          </a:fillRef>
          <a:effectRef idx="1">
            <a:schemeClr val="accent2"/>
          </a:effectRef>
          <a:fontRef idx="minor"/>
        </p:style>
        <p:txBody>
          <a:bodyPr lIns="90000" rIns="90000" tIns="45000" bIns="45000" anchor="t">
            <a:spAutoFit/>
          </a:bodyPr>
          <a:p>
            <a:pPr algn="ctr" defTabSz="609480">
              <a:lnSpc>
                <a:spcPct val="100000"/>
              </a:lnSpc>
            </a:pPr>
            <a:r>
              <a:rPr b="0" lang="de-DE" sz="2400" strike="noStrike" u="none">
                <a:solidFill>
                  <a:schemeClr val="dk1"/>
                </a:solidFill>
                <a:effectLst/>
                <a:uFillTx/>
                <a:latin typeface="Wingdings"/>
              </a:rPr>
              <a:t></a:t>
            </a:r>
            <a:r>
              <a:rPr b="0" lang="de-DE" sz="2400" strike="noStrike" u="none">
                <a:solidFill>
                  <a:schemeClr val="dk1"/>
                </a:solidFill>
                <a:effectLst/>
                <a:uFillTx/>
                <a:latin typeface="Arial"/>
              </a:rPr>
              <a:t> </a:t>
            </a:r>
            <a:r>
              <a:rPr b="0" lang="de-DE" sz="2000" strike="noStrike" u="none">
                <a:solidFill>
                  <a:schemeClr val="dk1"/>
                </a:solidFill>
                <a:effectLst/>
                <a:uFillTx/>
                <a:latin typeface="Arial"/>
              </a:rPr>
              <a:t>Wald hat eine herausragende Bedeutung für den Schutz der ober- und unterirdischen Wasserressourcen.</a:t>
            </a:r>
            <a:endParaRPr b="0" lang="de-DE"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childTnLst>
                  <p:par>
                    <p:cTn id="17" fill="hold">
                      <p:stCondLst>
                        <p:cond delay="indefinite"/>
                      </p:stCondLst>
                      <p:childTnLst>
                        <p:par>
                          <p:cTn id="18" fill="hold">
                            <p:stCondLst>
                              <p:cond delay="0"/>
                            </p:stCondLst>
                            <p:childTnLst>
                              <p:par>
                                <p:cTn id="19" nodeType="clickEffect" fill="hold" presetClass="entr" presetID="22" presetSubtype="4">
                                  <p:stCondLst>
                                    <p:cond delay="0"/>
                                  </p:stCondLst>
                                  <p:childTnLst>
                                    <p:set>
                                      <p:cBhvr>
                                        <p:cTn id="20" dur="1" fill="hold">
                                          <p:stCondLst>
                                            <p:cond delay="0"/>
                                          </p:stCondLst>
                                        </p:cTn>
                                        <p:tgtEl>
                                          <p:spTgt spid="373"/>
                                        </p:tgtEl>
                                        <p:attrNameLst>
                                          <p:attrName>style.visibility</p:attrName>
                                        </p:attrNameLst>
                                      </p:cBhvr>
                                      <p:to>
                                        <p:strVal val="visible"/>
                                      </p:to>
                                    </p:set>
                                    <p:animEffect filter="wipe(down)" transition="in">
                                      <p:cBhvr additive="repl">
                                        <p:cTn id="21" dur="5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PlaceHolder 1"/>
          <p:cNvSpPr>
            <a:spLocks noGrp="1"/>
          </p:cNvSpPr>
          <p:nvPr>
            <p:ph/>
          </p:nvPr>
        </p:nvSpPr>
        <p:spPr>
          <a:xfrm>
            <a:off x="533520" y="1328400"/>
            <a:ext cx="6883920" cy="1740960"/>
          </a:xfrm>
          <a:prstGeom prst="rect">
            <a:avLst/>
          </a:prstGeom>
          <a:noFill/>
          <a:ln w="0">
            <a:noFill/>
          </a:ln>
        </p:spPr>
        <p:txBody>
          <a:bodyPr lIns="0" rIns="0" tIns="0" bIns="0" anchor="t">
            <a:normAutofit lnSpcReduction="9999"/>
          </a:bodyPr>
          <a:p>
            <a:pPr marL="271440" indent="-271440" defTabSz="914400">
              <a:lnSpc>
                <a:spcPct val="100000"/>
              </a:lnSpc>
              <a:spcAft>
                <a:spcPts val="1199"/>
              </a:spcAft>
              <a:buSzPct val="100017"/>
              <a:buBlip>
                <a:blip r:embed="rId1"/>
              </a:buBlip>
            </a:pPr>
            <a:r>
              <a:rPr b="0" lang="de-DE" sz="2400" strike="noStrike" u="none">
                <a:solidFill>
                  <a:schemeClr val="dk1"/>
                </a:solidFill>
                <a:effectLst/>
                <a:uFillTx/>
                <a:latin typeface="Arial"/>
              </a:rPr>
              <a:t>Brennende WEA können nicht gelöscht werden.</a:t>
            </a:r>
            <a:endParaRPr b="0" lang="de-DE" sz="2400" strike="noStrike" u="none">
              <a:solidFill>
                <a:srgbClr val="000000"/>
              </a:solidFill>
              <a:effectLst/>
              <a:uFillTx/>
              <a:latin typeface="Arial"/>
            </a:endParaRPr>
          </a:p>
          <a:p>
            <a:pPr marL="271440" indent="-271440" defTabSz="914400">
              <a:lnSpc>
                <a:spcPct val="100000"/>
              </a:lnSpc>
              <a:spcAft>
                <a:spcPts val="1199"/>
              </a:spcAft>
              <a:buSzPct val="100017"/>
              <a:buBlip>
                <a:blip r:embed="rId2"/>
              </a:buBlip>
            </a:pPr>
            <a:r>
              <a:rPr b="0" lang="de-DE" sz="2400" strike="noStrike" u="none">
                <a:solidFill>
                  <a:schemeClr val="dk1"/>
                </a:solidFill>
                <a:effectLst/>
                <a:uFillTx/>
                <a:latin typeface="Arial"/>
              </a:rPr>
              <a:t>In Deutschland stehen rund 30.000 WEA.</a:t>
            </a:r>
            <a:endParaRPr b="0" lang="de-DE" sz="2400" strike="noStrike" u="none">
              <a:solidFill>
                <a:srgbClr val="000000"/>
              </a:solidFill>
              <a:effectLst/>
              <a:uFillTx/>
              <a:latin typeface="Arial"/>
            </a:endParaRPr>
          </a:p>
          <a:p>
            <a:pPr marL="271440" indent="-271440" defTabSz="914400">
              <a:lnSpc>
                <a:spcPct val="100000"/>
              </a:lnSpc>
              <a:spcAft>
                <a:spcPts val="1199"/>
              </a:spcAft>
              <a:buSzPct val="100017"/>
              <a:buBlip>
                <a:blip r:embed="rId3"/>
              </a:buBlip>
            </a:pPr>
            <a:r>
              <a:rPr b="0" lang="de-DE" sz="2400" strike="noStrike" u="none">
                <a:solidFill>
                  <a:schemeClr val="dk1"/>
                </a:solidFill>
                <a:effectLst/>
                <a:uFillTx/>
                <a:latin typeface="Arial"/>
              </a:rPr>
              <a:t>2020-2024 gab es deutschlandweit 31 Brände an WEA, also 6,2 Brände pro Jahr.</a:t>
            </a:r>
            <a:endParaRPr b="0" lang="de-DE" sz="2400" strike="noStrike" u="none">
              <a:solidFill>
                <a:srgbClr val="000000"/>
              </a:solidFill>
              <a:effectLst/>
              <a:uFillTx/>
              <a:latin typeface="Arial"/>
            </a:endParaRPr>
          </a:p>
        </p:txBody>
      </p:sp>
      <p:sp>
        <p:nvSpPr>
          <p:cNvPr id="375" name="PlaceHolder 2"/>
          <p:cNvSpPr>
            <a:spLocks noGrp="1"/>
          </p:cNvSpPr>
          <p:nvPr>
            <p:ph type="sldNum" idx="54"/>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en-US" sz="1200" strike="noStrike" u="none">
                <a:solidFill>
                  <a:schemeClr val="dk1"/>
                </a:solidFill>
                <a:effectLst/>
                <a:uFillTx/>
                <a:latin typeface="Arial"/>
              </a:defRPr>
            </a:lvl1pPr>
          </a:lstStyle>
          <a:p>
            <a:pPr indent="0" defTabSz="609480">
              <a:lnSpc>
                <a:spcPct val="100000"/>
              </a:lnSpc>
              <a:buNone/>
              <a:tabLst>
                <a:tab algn="l" pos="0"/>
              </a:tabLst>
            </a:pPr>
            <a:fld id="{54FD7874-DD5F-4A86-94B5-57FFABCCC976}" type="slidenum">
              <a:rPr b="1" lang="en-US"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376" name="PlaceHolder 3"/>
          <p:cNvSpPr>
            <a:spLocks noGrp="1"/>
          </p:cNvSpPr>
          <p:nvPr>
            <p:ph type="title"/>
          </p:nvPr>
        </p:nvSpPr>
        <p:spPr>
          <a:xfrm>
            <a:off x="528120" y="299880"/>
            <a:ext cx="9157320" cy="766440"/>
          </a:xfrm>
          <a:prstGeom prst="rect">
            <a:avLst/>
          </a:prstGeom>
          <a:noFill/>
          <a:ln w="0">
            <a:noFill/>
          </a:ln>
        </p:spPr>
        <p:txBody>
          <a:bodyPr lIns="0" rIns="0" tIns="0" bIns="0" anchor="b">
            <a:noAutofit/>
          </a:bodyPr>
          <a:p>
            <a:pPr indent="0" defTabSz="914400">
              <a:lnSpc>
                <a:spcPct val="90000"/>
              </a:lnSpc>
              <a:buNone/>
              <a:tabLst>
                <a:tab algn="l" pos="0"/>
              </a:tabLst>
            </a:pPr>
            <a:r>
              <a:rPr b="1" lang="de-DE" sz="3200" strike="noStrike" u="none">
                <a:solidFill>
                  <a:schemeClr val="dk1"/>
                </a:solidFill>
                <a:effectLst/>
                <a:uFillTx/>
                <a:latin typeface="Arial"/>
              </a:rPr>
              <a:t>WEA im Wald – Brandrisiko</a:t>
            </a:r>
            <a:endParaRPr b="0" lang="de-DE" sz="3200" strike="noStrike" u="none">
              <a:solidFill>
                <a:srgbClr val="000000"/>
              </a:solidFill>
              <a:effectLst/>
              <a:uFillTx/>
              <a:latin typeface="Arial"/>
            </a:endParaRPr>
          </a:p>
        </p:txBody>
      </p:sp>
      <p:pic>
        <p:nvPicPr>
          <p:cNvPr id="377" name="Grafik 4" descr=""/>
          <p:cNvPicPr/>
          <p:nvPr/>
        </p:nvPicPr>
        <p:blipFill>
          <a:blip r:embed="rId4"/>
          <a:srcRect l="454" t="0" r="8630" b="0"/>
          <a:stretch/>
        </p:blipFill>
        <p:spPr>
          <a:xfrm>
            <a:off x="7397280" y="0"/>
            <a:ext cx="4793400" cy="2966040"/>
          </a:xfrm>
          <a:prstGeom prst="rect">
            <a:avLst/>
          </a:prstGeom>
          <a:noFill/>
          <a:ln w="0">
            <a:noFill/>
          </a:ln>
        </p:spPr>
      </p:pic>
      <p:sp>
        <p:nvSpPr>
          <p:cNvPr id="378" name="Textfeld 5"/>
          <p:cNvSpPr/>
          <p:nvPr/>
        </p:nvSpPr>
        <p:spPr>
          <a:xfrm>
            <a:off x="11067840" y="172440"/>
            <a:ext cx="832320" cy="275400"/>
          </a:xfrm>
          <a:prstGeom prst="rect">
            <a:avLst/>
          </a:prstGeom>
          <a:noFill/>
          <a:ln w="0">
            <a:noFill/>
          </a:ln>
        </p:spPr>
        <p:style>
          <a:lnRef idx="0"/>
          <a:fillRef idx="0"/>
          <a:effectRef idx="0"/>
          <a:fontRef idx="minor"/>
        </p:style>
        <p:txBody>
          <a:bodyPr wrap="none" lIns="90000" rIns="90000" tIns="45000" bIns="45000" anchor="t">
            <a:spAutoFit/>
          </a:bodyPr>
          <a:p>
            <a:pPr defTabSz="609480">
              <a:lnSpc>
                <a:spcPct val="100000"/>
              </a:lnSpc>
            </a:pPr>
            <a:r>
              <a:rPr b="0" lang="de-DE" sz="1200" strike="noStrike" u="none">
                <a:solidFill>
                  <a:schemeClr val="dk1"/>
                </a:solidFill>
                <a:effectLst/>
                <a:uFillTx/>
                <a:latin typeface="Arial"/>
              </a:rPr>
              <a:t>Foto: dpa</a:t>
            </a:r>
            <a:endParaRPr b="0" lang="de-DE" sz="1200" strike="noStrike" u="none">
              <a:solidFill>
                <a:srgbClr val="000000"/>
              </a:solidFill>
              <a:effectLst/>
              <a:uFillTx/>
              <a:latin typeface="Arial"/>
            </a:endParaRPr>
          </a:p>
        </p:txBody>
      </p:sp>
      <p:sp>
        <p:nvSpPr>
          <p:cNvPr id="379" name="Inhaltsplatzhalter 1"/>
          <p:cNvSpPr/>
          <p:nvPr/>
        </p:nvSpPr>
        <p:spPr>
          <a:xfrm>
            <a:off x="528120" y="3245400"/>
            <a:ext cx="11409480" cy="2258280"/>
          </a:xfrm>
          <a:prstGeom prst="rect">
            <a:avLst/>
          </a:prstGeom>
          <a:noFill/>
          <a:ln w="0">
            <a:noFill/>
          </a:ln>
        </p:spPr>
        <p:style>
          <a:lnRef idx="0"/>
          <a:fillRef idx="0"/>
          <a:effectRef idx="0"/>
          <a:fontRef idx="minor"/>
        </p:style>
        <p:txBody>
          <a:bodyPr lIns="0" rIns="0" tIns="0" bIns="0" anchor="t">
            <a:normAutofit/>
          </a:bodyPr>
          <a:p>
            <a:pPr marL="271440" indent="-271440" defTabSz="914400">
              <a:lnSpc>
                <a:spcPct val="110000"/>
              </a:lnSpc>
              <a:spcAft>
                <a:spcPts val="1199"/>
              </a:spcAft>
              <a:buSzPct val="100017"/>
              <a:buBlip>
                <a:blip r:embed="rId5"/>
              </a:buBlip>
            </a:pPr>
            <a:r>
              <a:rPr b="0" lang="de-DE" sz="2400" strike="noStrike" u="none">
                <a:solidFill>
                  <a:schemeClr val="dk1"/>
                </a:solidFill>
                <a:effectLst/>
                <a:uFillTx/>
                <a:latin typeface="Arial"/>
              </a:rPr>
              <a:t>Daraus ergibt sich für eine </a:t>
            </a:r>
            <a:r>
              <a:rPr b="0" i="1" lang="de-DE" sz="2400" strike="noStrike" u="none">
                <a:solidFill>
                  <a:schemeClr val="dk1"/>
                </a:solidFill>
                <a:effectLst/>
                <a:uFillTx/>
                <a:latin typeface="Arial"/>
              </a:rPr>
              <a:t>einzelne</a:t>
            </a:r>
            <a:r>
              <a:rPr b="0" lang="de-DE" sz="2400" strike="noStrike" u="none">
                <a:solidFill>
                  <a:schemeClr val="dk1"/>
                </a:solidFill>
                <a:effectLst/>
                <a:uFillTx/>
                <a:latin typeface="Arial"/>
              </a:rPr>
              <a:t> Anlage in einem </a:t>
            </a:r>
            <a:r>
              <a:rPr b="0" i="1" lang="de-DE" sz="2400" strike="noStrike" u="none">
                <a:solidFill>
                  <a:schemeClr val="dk1"/>
                </a:solidFill>
                <a:effectLst/>
                <a:uFillTx/>
                <a:latin typeface="Arial"/>
              </a:rPr>
              <a:t>einzelnen</a:t>
            </a:r>
            <a:r>
              <a:rPr b="0" lang="de-DE" sz="2400" strike="noStrike" u="none">
                <a:solidFill>
                  <a:schemeClr val="dk1"/>
                </a:solidFill>
                <a:effectLst/>
                <a:uFillTx/>
                <a:latin typeface="Arial"/>
              </a:rPr>
              <a:t> Jahr eine Brandwahrscheinlichkeit von nur 0,02 % („extrem geringes Risiko“).</a:t>
            </a:r>
            <a:endParaRPr b="0" lang="de-DE" sz="2400" strike="noStrike" u="none">
              <a:solidFill>
                <a:srgbClr val="000000"/>
              </a:solidFill>
              <a:effectLst/>
              <a:uFillTx/>
              <a:latin typeface="Arial"/>
            </a:endParaRPr>
          </a:p>
          <a:p>
            <a:pPr marL="271440" indent="-271440" defTabSz="914400">
              <a:lnSpc>
                <a:spcPct val="110000"/>
              </a:lnSpc>
              <a:spcAft>
                <a:spcPts val="1199"/>
              </a:spcAft>
              <a:buSzPct val="100017"/>
              <a:buBlip>
                <a:blip r:embed="rId6"/>
              </a:buBlip>
            </a:pPr>
            <a:r>
              <a:rPr b="0" lang="de-DE" sz="2400" strike="noStrike" u="none">
                <a:solidFill>
                  <a:schemeClr val="dk1"/>
                </a:solidFill>
                <a:effectLst/>
                <a:uFillTx/>
                <a:latin typeface="Arial"/>
              </a:rPr>
              <a:t>Herrenberg: Für 7 Anlagen beträgt die Wahrscheinlichkeit, dass es innerhalb der Laufzeit von 20 Jahren es zu einem Brand kommt, 2,85 % (für die insgesamt 12 Anlagen inklusive Windpark Jettingen sind es 4,84 %).</a:t>
            </a:r>
            <a:endParaRPr b="0" lang="de-DE" sz="2400" strike="noStrike" u="none">
              <a:solidFill>
                <a:srgbClr val="000000"/>
              </a:solidFill>
              <a:effectLst/>
              <a:uFillTx/>
              <a:latin typeface="Arial"/>
            </a:endParaRPr>
          </a:p>
        </p:txBody>
      </p:sp>
      <p:sp>
        <p:nvSpPr>
          <p:cNvPr id="380" name="Textfeld 7"/>
          <p:cNvSpPr/>
          <p:nvPr/>
        </p:nvSpPr>
        <p:spPr>
          <a:xfrm>
            <a:off x="1971720" y="5529600"/>
            <a:ext cx="7713720" cy="829440"/>
          </a:xfrm>
          <a:prstGeom prst="rect">
            <a:avLst/>
          </a:prstGeom>
          <a:gradFill rotWithShape="0">
            <a:gsLst>
              <a:gs pos="0">
                <a:srgbClr val="fff19d"/>
              </a:gs>
              <a:gs pos="50000">
                <a:srgbClr val="ffef90"/>
              </a:gs>
              <a:gs pos="100000">
                <a:srgbClr val="ffed7b"/>
              </a:gs>
            </a:gsLst>
            <a:lin ang="5400000"/>
          </a:gradFill>
          <a:ln>
            <a:solidFill>
              <a:srgbClr val="fce500"/>
            </a:solidFill>
          </a:ln>
        </p:spPr>
        <p:style>
          <a:lnRef idx="1">
            <a:schemeClr val="accent6"/>
          </a:lnRef>
          <a:fillRef idx="2">
            <a:schemeClr val="accent6"/>
          </a:fillRef>
          <a:effectRef idx="1">
            <a:schemeClr val="accent6"/>
          </a:effectRef>
          <a:fontRef idx="minor"/>
        </p:style>
        <p:txBody>
          <a:bodyPr lIns="90000" rIns="90000" tIns="45000" bIns="45000" anchor="t">
            <a:spAutoFit/>
          </a:bodyPr>
          <a:p>
            <a:pPr algn="ctr" defTabSz="609480">
              <a:lnSpc>
                <a:spcPct val="100000"/>
              </a:lnSpc>
            </a:pPr>
            <a:r>
              <a:rPr b="0" lang="de-DE" sz="2400" strike="noStrike" u="none">
                <a:solidFill>
                  <a:schemeClr val="dk1"/>
                </a:solidFill>
                <a:effectLst/>
                <a:uFillTx/>
                <a:latin typeface="Arial"/>
              </a:rPr>
              <a:t>Medikamente: Bei 1-10% Auftrittswahrscheinlichkeit spricht man von „häufigen Nebenwirkungen“.</a:t>
            </a:r>
            <a:endParaRPr b="0" lang="de-DE"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2" dur="indefinite" restart="never" nodeType="tmRoot">
          <p:childTnLst>
            <p:seq>
              <p:cTn id="23" dur="indefinite" nodeType="mainSeq">
                <p:childTnLst>
                  <p:par>
                    <p:cTn id="24" fill="hold">
                      <p:stCondLst>
                        <p:cond delay="indefinite"/>
                      </p:stCondLst>
                      <p:childTnLst>
                        <p:par>
                          <p:cTn id="25" fill="hold">
                            <p:stCondLst>
                              <p:cond delay="0"/>
                            </p:stCondLst>
                            <p:childTnLst>
                              <p:par>
                                <p:cTn id="26" nodeType="clickEffect" fill="hold" presetClass="entr" presetID="22" presetSubtype="4">
                                  <p:stCondLst>
                                    <p:cond delay="0"/>
                                  </p:stCondLst>
                                  <p:childTnLst>
                                    <p:set>
                                      <p:cBhvr>
                                        <p:cTn id="27" dur="1" fill="hold">
                                          <p:stCondLst>
                                            <p:cond delay="0"/>
                                          </p:stCondLst>
                                        </p:cTn>
                                        <p:tgtEl>
                                          <p:spTgt spid="380"/>
                                        </p:tgtEl>
                                        <p:attrNameLst>
                                          <p:attrName>style.visibility</p:attrName>
                                        </p:attrNameLst>
                                      </p:cBhvr>
                                      <p:to>
                                        <p:strVal val="visible"/>
                                      </p:to>
                                    </p:set>
                                    <p:animEffect filter="wipe(down)" transition="in">
                                      <p:cBhvr additive="repl">
                                        <p:cTn id="28" dur="5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PlaceHolder 1"/>
          <p:cNvSpPr>
            <a:spLocks noGrp="1"/>
          </p:cNvSpPr>
          <p:nvPr>
            <p:ph type="sldNum" idx="55"/>
          </p:nvPr>
        </p:nvSpPr>
        <p:spPr>
          <a:xfrm>
            <a:off x="0" y="0"/>
            <a:ext cx="0" cy="0"/>
          </a:xfrm>
          <a:prstGeom prst="rect">
            <a:avLst/>
          </a:prstGeom>
          <a:noFill/>
          <a:ln w="0">
            <a:noFill/>
          </a:ln>
        </p:spPr>
        <p:txBody>
          <a:bodyPr lIns="90000" rIns="90000" tIns="-45000" bIns="-45000" anchor="t">
            <a:noAutofit/>
          </a:bodyPr>
          <a:lstStyle>
            <a:lvl1pPr indent="0" defTabSz="914400">
              <a:lnSpc>
                <a:spcPct val="100000"/>
              </a:lnSpc>
              <a:buNone/>
              <a:tabLst>
                <a:tab algn="l" pos="0"/>
              </a:tabLst>
              <a:defRPr b="0" lang="en-US" sz="1800" strike="noStrike" u="none">
                <a:solidFill>
                  <a:schemeClr val="dk1"/>
                </a:solidFill>
                <a:effectLst/>
                <a:uFillTx/>
                <a:latin typeface="Arial"/>
              </a:defRPr>
            </a:lvl1pPr>
          </a:lstStyle>
          <a:p>
            <a:pPr indent="0" defTabSz="914400">
              <a:lnSpc>
                <a:spcPct val="100000"/>
              </a:lnSpc>
              <a:buNone/>
              <a:tabLst>
                <a:tab algn="l" pos="0"/>
              </a:tabLst>
            </a:pPr>
            <a:fld id="{4EED1882-DD8B-4CEC-9C8D-6D97E79ACE1F}" type="slidenum">
              <a:rPr b="0" lang="en-US" sz="1800" strike="noStrike" u="none">
                <a:solidFill>
                  <a:schemeClr val="dk1"/>
                </a:solidFill>
                <a:effectLst/>
                <a:uFillTx/>
                <a:latin typeface="Arial"/>
              </a:rPr>
              <a:t>&lt;Foliennummer&gt;</a:t>
            </a:fld>
            <a:endParaRPr b="0" lang="de-DE" sz="1800" strike="noStrike" u="none">
              <a:solidFill>
                <a:srgbClr val="000000"/>
              </a:solidFill>
              <a:effectLst/>
              <a:uFillTx/>
              <a:latin typeface="Times New Roman"/>
            </a:endParaRPr>
          </a:p>
        </p:txBody>
      </p:sp>
      <p:sp>
        <p:nvSpPr>
          <p:cNvPr id="382" name="PlaceHolder 2"/>
          <p:cNvSpPr>
            <a:spLocks noGrp="1"/>
          </p:cNvSpPr>
          <p:nvPr>
            <p:ph type="title"/>
          </p:nvPr>
        </p:nvSpPr>
        <p:spPr>
          <a:xfrm>
            <a:off x="528120" y="213120"/>
            <a:ext cx="11124360" cy="767160"/>
          </a:xfrm>
          <a:prstGeom prst="rect">
            <a:avLst/>
          </a:prstGeom>
          <a:noFill/>
          <a:ln w="0">
            <a:noFill/>
          </a:ln>
        </p:spPr>
        <p:txBody>
          <a:bodyPr lIns="0" rIns="0" tIns="0" bIns="0" anchor="b">
            <a:noAutofit/>
          </a:bodyPr>
          <a:p>
            <a:pPr indent="0" defTabSz="914400">
              <a:lnSpc>
                <a:spcPct val="90000"/>
              </a:lnSpc>
              <a:buNone/>
              <a:tabLst>
                <a:tab algn="l" pos="0"/>
              </a:tabLst>
            </a:pPr>
            <a:r>
              <a:rPr b="0" lang="de-DE" sz="2800" strike="noStrike" u="none">
                <a:solidFill>
                  <a:schemeClr val="dk1"/>
                </a:solidFill>
                <a:effectLst/>
                <a:uFillTx/>
                <a:latin typeface="Arial"/>
              </a:rPr>
              <a:t>Auswirkungen von WEA auf Grundwasserressourcen (im Wald)</a:t>
            </a:r>
            <a:endParaRPr b="0" lang="de-DE" sz="2800" strike="noStrike" u="none">
              <a:solidFill>
                <a:srgbClr val="000000"/>
              </a:solidFill>
              <a:effectLst/>
              <a:uFillTx/>
              <a:latin typeface="Arial"/>
            </a:endParaRPr>
          </a:p>
        </p:txBody>
      </p:sp>
      <p:graphicFrame>
        <p:nvGraphicFramePr>
          <p:cNvPr id="383" name="Inhaltsplatzhalter 6"/>
          <p:cNvGraphicFramePr/>
          <p:nvPr/>
        </p:nvGraphicFramePr>
        <p:xfrm>
          <a:off x="528120" y="1103760"/>
          <a:ext cx="11124000" cy="5225760"/>
        </p:xfrm>
        <a:graphic>
          <a:graphicData uri="http://schemas.openxmlformats.org/drawingml/2006/table">
            <a:tbl>
              <a:tblPr/>
              <a:tblGrid>
                <a:gridCol w="2554560"/>
                <a:gridCol w="4140360"/>
                <a:gridCol w="4429440"/>
              </a:tblGrid>
              <a:tr h="543960">
                <a:tc>
                  <a:txBody>
                    <a:bodyPr anchor="t">
                      <a:noAutofit/>
                    </a:bodyPr>
                    <a:p>
                      <a:pPr defTabSz="914400">
                        <a:lnSpc>
                          <a:spcPct val="100000"/>
                        </a:lnSpc>
                        <a:spcAft>
                          <a:spcPts val="1199"/>
                        </a:spcAft>
                      </a:pPr>
                      <a:r>
                        <a:rPr b="0" lang="de-DE" sz="1800" strike="noStrike" u="none">
                          <a:solidFill>
                            <a:srgbClr val="ffffff"/>
                          </a:solidFill>
                          <a:effectLst/>
                          <a:uFillTx/>
                          <a:latin typeface="Arial"/>
                        </a:rPr>
                        <a:t>Phase</a:t>
                      </a:r>
                      <a:endParaRPr b="0" lang="de-DE" sz="1800" strike="noStrike" u="none">
                        <a:solidFill>
                          <a:srgbClr val="ffffff"/>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664aa"/>
                    </a:solidFill>
                  </a:tcPr>
                </a:tc>
                <a:tc>
                  <a:txBody>
                    <a:bodyPr anchor="t">
                      <a:noAutofit/>
                    </a:bodyPr>
                    <a:p>
                      <a:pPr defTabSz="914400">
                        <a:lnSpc>
                          <a:spcPct val="100000"/>
                        </a:lnSpc>
                        <a:spcAft>
                          <a:spcPts val="1199"/>
                        </a:spcAft>
                      </a:pPr>
                      <a:r>
                        <a:rPr b="0" lang="de-DE" sz="1800" strike="noStrike" u="none">
                          <a:solidFill>
                            <a:srgbClr val="ffffff"/>
                          </a:solidFill>
                          <a:effectLst/>
                          <a:uFillTx/>
                          <a:latin typeface="Arial"/>
                        </a:rPr>
                        <a:t>Wenn alles wie geplant läuft</a:t>
                      </a:r>
                      <a:endParaRPr b="0" lang="de-DE" sz="1800" strike="noStrike" u="none">
                        <a:solidFill>
                          <a:srgbClr val="ffffff"/>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664aa"/>
                    </a:solidFill>
                  </a:tcPr>
                </a:tc>
                <a:tc>
                  <a:txBody>
                    <a:bodyPr anchor="t">
                      <a:noAutofit/>
                    </a:bodyPr>
                    <a:p>
                      <a:pPr defTabSz="914400">
                        <a:lnSpc>
                          <a:spcPct val="100000"/>
                        </a:lnSpc>
                        <a:spcAft>
                          <a:spcPts val="1199"/>
                        </a:spcAft>
                      </a:pPr>
                      <a:r>
                        <a:rPr b="0" lang="de-DE" sz="1800" strike="noStrike" u="none">
                          <a:solidFill>
                            <a:srgbClr val="ffffff"/>
                          </a:solidFill>
                          <a:effectLst/>
                          <a:uFillTx/>
                          <a:latin typeface="Arial"/>
                        </a:rPr>
                        <a:t>Wenn etwas schief geht</a:t>
                      </a:r>
                      <a:endParaRPr b="0" lang="de-DE" sz="1800" strike="noStrike" u="none">
                        <a:solidFill>
                          <a:srgbClr val="ffffff"/>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664aa"/>
                    </a:solidFill>
                  </a:tcPr>
                </a:tc>
              </a:tr>
              <a:tr h="1665000">
                <a:tc>
                  <a:txBody>
                    <a:bodyPr anchor="t">
                      <a:noAutofit/>
                    </a:bodyPr>
                    <a:p>
                      <a:pPr defTabSz="914400">
                        <a:lnSpc>
                          <a:spcPct val="100000"/>
                        </a:lnSpc>
                        <a:spcAft>
                          <a:spcPts val="1199"/>
                        </a:spcAft>
                      </a:pPr>
                      <a:r>
                        <a:rPr b="1" lang="de-DE" sz="1800" strike="noStrike" u="none">
                          <a:solidFill>
                            <a:srgbClr val="000000"/>
                          </a:solidFill>
                          <a:effectLst/>
                          <a:uFillTx/>
                          <a:latin typeface="Arial"/>
                        </a:rPr>
                        <a:t>Bau</a:t>
                      </a:r>
                      <a:endParaRPr b="0" lang="de-DE" sz="18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2e1"/>
                    </a:solidFill>
                  </a:tcPr>
                </a:tc>
                <a:tc>
                  <a:txBody>
                    <a:bodyPr anchor="t">
                      <a:noAutofit/>
                    </a:bodyPr>
                    <a:p>
                      <a:pPr defTabSz="914400">
                        <a:lnSpc>
                          <a:spcPct val="100000"/>
                        </a:lnSpc>
                        <a:spcAft>
                          <a:spcPts val="1199"/>
                        </a:spcAft>
                      </a:pPr>
                      <a:r>
                        <a:rPr b="0" lang="de-DE" sz="1800" strike="noStrike" u="none">
                          <a:solidFill>
                            <a:srgbClr val="000000"/>
                          </a:solidFill>
                          <a:effectLst/>
                          <a:uFillTx/>
                          <a:latin typeface="Arial"/>
                        </a:rPr>
                        <a:t>Großbaustelle für WEA und Wege: Waldrodung, Bodenverdichtung, Flächenversiegelung</a:t>
                      </a:r>
                      <a:endParaRPr b="0" lang="de-DE" sz="1800" strike="noStrike" u="none">
                        <a:solidFill>
                          <a:srgbClr val="000000"/>
                        </a:solidFill>
                        <a:effectLst/>
                        <a:uFillTx/>
                        <a:latin typeface="Arial"/>
                      </a:endParaRPr>
                    </a:p>
                    <a:p>
                      <a:pPr defTabSz="914400">
                        <a:lnSpc>
                          <a:spcPct val="100000"/>
                        </a:lnSpc>
                        <a:spcAft>
                          <a:spcPts val="1199"/>
                        </a:spcAft>
                      </a:pPr>
                      <a:r>
                        <a:rPr b="0" lang="de-DE" sz="1800" strike="noStrike" u="none">
                          <a:solidFill>
                            <a:srgbClr val="000000"/>
                          </a:solidFill>
                          <a:effectLst/>
                          <a:uFillTx/>
                          <a:latin typeface="Arial"/>
                        </a:rPr>
                        <a:t>Schadstoffemissionen der LKWs und Baufahrzeuge</a:t>
                      </a:r>
                      <a:endParaRPr b="0" lang="de-DE" sz="18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2e1"/>
                    </a:solidFill>
                  </a:tcPr>
                </a:tc>
                <a:tc>
                  <a:txBody>
                    <a:bodyPr anchor="t">
                      <a:noAutofit/>
                    </a:bodyPr>
                    <a:p>
                      <a:pPr defTabSz="914400">
                        <a:lnSpc>
                          <a:spcPct val="100000"/>
                        </a:lnSpc>
                        <a:spcAft>
                          <a:spcPts val="1199"/>
                        </a:spcAft>
                      </a:pPr>
                      <a:r>
                        <a:rPr b="0" lang="de-DE" sz="1800" strike="noStrike" u="none">
                          <a:solidFill>
                            <a:srgbClr val="000000"/>
                          </a:solidFill>
                          <a:effectLst/>
                          <a:uFillTx/>
                          <a:latin typeface="Arial"/>
                        </a:rPr>
                        <a:t>Havarie, Auslaufen von Diesel, Hydraulikölen und anderen wassergefährdenden Stoffen</a:t>
                      </a:r>
                      <a:endParaRPr b="0" lang="de-DE" sz="18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2e1"/>
                    </a:solidFill>
                  </a:tcPr>
                </a:tc>
              </a:tr>
              <a:tr h="1825200">
                <a:tc>
                  <a:txBody>
                    <a:bodyPr anchor="t">
                      <a:noAutofit/>
                    </a:bodyPr>
                    <a:p>
                      <a:pPr defTabSz="914400">
                        <a:lnSpc>
                          <a:spcPct val="100000"/>
                        </a:lnSpc>
                        <a:spcAft>
                          <a:spcPts val="1199"/>
                        </a:spcAft>
                      </a:pPr>
                      <a:r>
                        <a:rPr b="1" lang="de-DE" sz="1800" strike="noStrike" u="none">
                          <a:solidFill>
                            <a:srgbClr val="000000"/>
                          </a:solidFill>
                          <a:effectLst/>
                          <a:uFillTx/>
                          <a:latin typeface="Arial"/>
                        </a:rPr>
                        <a:t>Betrieb (20 Jahre)</a:t>
                      </a:r>
                      <a:endParaRPr b="0" lang="de-DE" sz="18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af1"/>
                    </a:solidFill>
                  </a:tcPr>
                </a:tc>
                <a:tc>
                  <a:txBody>
                    <a:bodyPr anchor="t">
                      <a:noAutofit/>
                    </a:bodyPr>
                    <a:p>
                      <a:pPr defTabSz="914400">
                        <a:lnSpc>
                          <a:spcPct val="100000"/>
                        </a:lnSpc>
                        <a:spcAft>
                          <a:spcPts val="1199"/>
                        </a:spcAft>
                      </a:pPr>
                      <a:r>
                        <a:rPr b="0" lang="de-DE" sz="1800" strike="noStrike" u="none">
                          <a:solidFill>
                            <a:srgbClr val="000000"/>
                          </a:solidFill>
                          <a:effectLst/>
                          <a:uFillTx/>
                          <a:latin typeface="Arial"/>
                        </a:rPr>
                        <a:t>Veränderte Abflussprozesse auf den gerodeten und verdichteten Flächen</a:t>
                      </a:r>
                      <a:endParaRPr b="0" lang="de-DE" sz="1800" strike="noStrike" u="none">
                        <a:solidFill>
                          <a:srgbClr val="000000"/>
                        </a:solidFill>
                        <a:effectLst/>
                        <a:uFillTx/>
                        <a:latin typeface="Arial"/>
                      </a:endParaRPr>
                    </a:p>
                    <a:p>
                      <a:pPr defTabSz="914400">
                        <a:lnSpc>
                          <a:spcPct val="100000"/>
                        </a:lnSpc>
                        <a:spcAft>
                          <a:spcPts val="1199"/>
                        </a:spcAft>
                      </a:pPr>
                      <a:r>
                        <a:rPr b="0" lang="de-DE" sz="1800" strike="noStrike" u="none">
                          <a:solidFill>
                            <a:srgbClr val="000000"/>
                          </a:solidFill>
                          <a:effectLst/>
                          <a:uFillTx/>
                          <a:latin typeface="Arial"/>
                        </a:rPr>
                        <a:t>Lokale Klima-Auswirkungen: höhere Bodentemperaturen und Verdunstung</a:t>
                      </a:r>
                      <a:endParaRPr b="0" lang="de-DE" sz="18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af1"/>
                    </a:solidFill>
                  </a:tcPr>
                </a:tc>
                <a:tc>
                  <a:txBody>
                    <a:bodyPr anchor="t">
                      <a:noAutofit/>
                    </a:bodyPr>
                    <a:p>
                      <a:pPr defTabSz="914400">
                        <a:lnSpc>
                          <a:spcPct val="100000"/>
                        </a:lnSpc>
                        <a:spcAft>
                          <a:spcPts val="1199"/>
                        </a:spcAft>
                      </a:pPr>
                      <a:r>
                        <a:rPr b="0" lang="de-DE" sz="1800" strike="noStrike" u="none">
                          <a:solidFill>
                            <a:srgbClr val="000000"/>
                          </a:solidFill>
                          <a:effectLst/>
                          <a:uFillTx/>
                          <a:latin typeface="Arial"/>
                        </a:rPr>
                        <a:t>Brand der WEA mit (partieller) Schadstofffreisetzung</a:t>
                      </a:r>
                      <a:endParaRPr b="0" lang="de-DE" sz="1800" strike="noStrike" u="none">
                        <a:solidFill>
                          <a:srgbClr val="000000"/>
                        </a:solidFill>
                        <a:effectLst/>
                        <a:uFillTx/>
                        <a:latin typeface="Arial"/>
                      </a:endParaRPr>
                    </a:p>
                    <a:p>
                      <a:pPr defTabSz="914400">
                        <a:lnSpc>
                          <a:spcPct val="100000"/>
                        </a:lnSpc>
                        <a:spcAft>
                          <a:spcPts val="1199"/>
                        </a:spcAft>
                      </a:pPr>
                      <a:r>
                        <a:rPr b="0" lang="de-DE" sz="1800" strike="noStrike" u="none">
                          <a:solidFill>
                            <a:srgbClr val="000000"/>
                          </a:solidFill>
                          <a:effectLst/>
                          <a:uFillTx/>
                          <a:latin typeface="Arial"/>
                        </a:rPr>
                        <a:t>Havarien und Leckagen; Austritt von Schmierstoffen und Frostschutzmitteln</a:t>
                      </a:r>
                      <a:endParaRPr b="0" lang="de-DE" sz="18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af1"/>
                    </a:solidFill>
                  </a:tcPr>
                </a:tc>
              </a:tr>
              <a:tr h="1191600">
                <a:tc>
                  <a:txBody>
                    <a:bodyPr anchor="t">
                      <a:noAutofit/>
                    </a:bodyPr>
                    <a:p>
                      <a:pPr defTabSz="914400">
                        <a:lnSpc>
                          <a:spcPct val="100000"/>
                        </a:lnSpc>
                        <a:spcAft>
                          <a:spcPts val="1199"/>
                        </a:spcAft>
                      </a:pPr>
                      <a:r>
                        <a:rPr b="1" lang="de-DE" sz="1800" strike="noStrike" u="none">
                          <a:solidFill>
                            <a:srgbClr val="000000"/>
                          </a:solidFill>
                          <a:effectLst/>
                          <a:uFillTx/>
                          <a:latin typeface="Arial"/>
                        </a:rPr>
                        <a:t>Rückbau</a:t>
                      </a:r>
                      <a:endParaRPr b="0" lang="de-DE" sz="18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2e1"/>
                    </a:solidFill>
                  </a:tcPr>
                </a:tc>
                <a:tc>
                  <a:txBody>
                    <a:bodyPr anchor="t">
                      <a:noAutofit/>
                    </a:bodyPr>
                    <a:p>
                      <a:pPr defTabSz="914400">
                        <a:lnSpc>
                          <a:spcPct val="100000"/>
                        </a:lnSpc>
                        <a:spcAft>
                          <a:spcPts val="1199"/>
                        </a:spcAft>
                      </a:pPr>
                      <a:r>
                        <a:rPr b="0" lang="de-DE" sz="1800" strike="noStrike" u="none">
                          <a:solidFill>
                            <a:srgbClr val="000000"/>
                          </a:solidFill>
                          <a:effectLst/>
                          <a:uFillTx/>
                          <a:latin typeface="Arial"/>
                        </a:rPr>
                        <a:t>Wie in der Bauphase</a:t>
                      </a:r>
                      <a:endParaRPr b="0" lang="de-DE" sz="1800" strike="noStrike" u="none">
                        <a:solidFill>
                          <a:srgbClr val="000000"/>
                        </a:solidFill>
                        <a:effectLst/>
                        <a:uFillTx/>
                        <a:latin typeface="Arial"/>
                      </a:endParaRPr>
                    </a:p>
                    <a:p>
                      <a:pPr defTabSz="914400">
                        <a:lnSpc>
                          <a:spcPct val="100000"/>
                        </a:lnSpc>
                        <a:spcAft>
                          <a:spcPts val="1199"/>
                        </a:spcAft>
                      </a:pPr>
                      <a:r>
                        <a:rPr b="0" lang="de-DE" sz="1800" strike="noStrike" u="none">
                          <a:solidFill>
                            <a:srgbClr val="000000"/>
                          </a:solidFill>
                          <a:effectLst/>
                          <a:uFillTx/>
                          <a:latin typeface="Arial"/>
                        </a:rPr>
                        <a:t>Kritisch: Entfernung der Fundamente</a:t>
                      </a:r>
                      <a:endParaRPr b="0" lang="de-DE" sz="18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2e1"/>
                    </a:solidFill>
                  </a:tcPr>
                </a:tc>
                <a:tc>
                  <a:txBody>
                    <a:bodyPr anchor="t">
                      <a:noAutofit/>
                    </a:bodyPr>
                    <a:p>
                      <a:pPr defTabSz="914400">
                        <a:lnSpc>
                          <a:spcPct val="100000"/>
                        </a:lnSpc>
                        <a:spcAft>
                          <a:spcPts val="1199"/>
                        </a:spcAft>
                      </a:pPr>
                      <a:r>
                        <a:rPr b="0" lang="de-DE" sz="1800" strike="noStrike" u="none">
                          <a:solidFill>
                            <a:srgbClr val="000000"/>
                          </a:solidFill>
                          <a:effectLst/>
                          <a:uFillTx/>
                          <a:latin typeface="Arial"/>
                        </a:rPr>
                        <a:t>Wie in der Bauphase</a:t>
                      </a:r>
                      <a:endParaRPr b="0" lang="de-DE" sz="18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2e1"/>
                    </a:solidFill>
                  </a:tcPr>
                </a:tc>
              </a:tr>
            </a:tbl>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PlaceHolder 1"/>
          <p:cNvSpPr>
            <a:spLocks noGrp="1"/>
          </p:cNvSpPr>
          <p:nvPr>
            <p:ph/>
          </p:nvPr>
        </p:nvSpPr>
        <p:spPr>
          <a:xfrm>
            <a:off x="533520" y="1285200"/>
            <a:ext cx="8246880" cy="4975920"/>
          </a:xfrm>
          <a:prstGeom prst="rect">
            <a:avLst/>
          </a:prstGeom>
          <a:noFill/>
          <a:ln w="0">
            <a:noFill/>
          </a:ln>
        </p:spPr>
        <p:txBody>
          <a:bodyPr lIns="0" rIns="0" tIns="0" bIns="0" anchor="t">
            <a:normAutofit/>
          </a:bodyPr>
          <a:p>
            <a:pPr marL="271440" indent="-271440" defTabSz="914400">
              <a:lnSpc>
                <a:spcPct val="100000"/>
              </a:lnSpc>
              <a:spcAft>
                <a:spcPts val="1199"/>
              </a:spcAft>
              <a:buSzPct val="100017"/>
              <a:buBlip>
                <a:blip r:embed="rId1"/>
              </a:buBlip>
            </a:pPr>
            <a:r>
              <a:rPr b="0" lang="de-DE" sz="2400" strike="noStrike" u="none">
                <a:solidFill>
                  <a:schemeClr val="dk1"/>
                </a:solidFill>
                <a:effectLst/>
                <a:uFillTx/>
                <a:latin typeface="Arial"/>
              </a:rPr>
              <a:t>Für BaWü insgesamt (1000 Anlagen im Wald, 20 Jahre Laufzeit) beträgt die Wahrscheinlichkeit 98 %.</a:t>
            </a:r>
            <a:endParaRPr b="0" lang="de-DE" sz="2400" strike="noStrike" u="none">
              <a:solidFill>
                <a:srgbClr val="000000"/>
              </a:solidFill>
              <a:effectLst/>
              <a:uFillTx/>
              <a:latin typeface="Arial"/>
            </a:endParaRPr>
          </a:p>
          <a:p>
            <a:pPr marL="271440" indent="-271440" defTabSz="914400">
              <a:lnSpc>
                <a:spcPct val="100000"/>
              </a:lnSpc>
              <a:spcAft>
                <a:spcPts val="1199"/>
              </a:spcAft>
              <a:buSzPct val="100017"/>
              <a:buBlip>
                <a:blip r:embed="rId2"/>
              </a:buBlip>
            </a:pPr>
            <a:r>
              <a:rPr b="0" lang="de-DE" sz="2400" strike="noStrike" u="none">
                <a:solidFill>
                  <a:schemeClr val="dk1"/>
                </a:solidFill>
                <a:effectLst/>
                <a:uFillTx/>
                <a:latin typeface="Arial"/>
              </a:rPr>
              <a:t>In Zeiten des Klimawandels und in oft ausgetrockneten Wäldern kann dieses Risiko nicht vernachlässigt werden.</a:t>
            </a:r>
            <a:endParaRPr b="0" lang="de-DE" sz="2400" strike="noStrike" u="none">
              <a:solidFill>
                <a:srgbClr val="000000"/>
              </a:solidFill>
              <a:effectLst/>
              <a:uFillTx/>
              <a:latin typeface="Arial"/>
            </a:endParaRPr>
          </a:p>
          <a:p>
            <a:pPr marL="271440" indent="-271440" defTabSz="914400">
              <a:lnSpc>
                <a:spcPct val="100000"/>
              </a:lnSpc>
              <a:spcAft>
                <a:spcPts val="1199"/>
              </a:spcAft>
              <a:buSzPct val="100017"/>
              <a:buBlip>
                <a:blip r:embed="rId3"/>
              </a:buBlip>
            </a:pPr>
            <a:r>
              <a:rPr b="0" lang="de-DE" sz="2400" strike="noStrike" u="none">
                <a:solidFill>
                  <a:schemeClr val="dk1"/>
                </a:solidFill>
                <a:effectLst/>
                <a:uFillTx/>
                <a:latin typeface="Arial"/>
              </a:rPr>
              <a:t>Bei einem Brand kommt es zu einer Schadstofffreisetzung und einer potentiellen Grundwassergefährdung (auch wenn ein Teil der Schadstoffe verbrennt).</a:t>
            </a:r>
            <a:endParaRPr b="0" lang="de-DE" sz="2400" strike="noStrike" u="none">
              <a:solidFill>
                <a:srgbClr val="000000"/>
              </a:solidFill>
              <a:effectLst/>
              <a:uFillTx/>
              <a:latin typeface="Arial"/>
            </a:endParaRPr>
          </a:p>
          <a:p>
            <a:pPr marL="271440" indent="-271440" defTabSz="914400">
              <a:lnSpc>
                <a:spcPct val="100000"/>
              </a:lnSpc>
              <a:spcAft>
                <a:spcPts val="1199"/>
              </a:spcAft>
              <a:buSzPct val="100017"/>
              <a:buBlip>
                <a:blip r:embed="rId4"/>
              </a:buBlip>
            </a:pPr>
            <a:r>
              <a:rPr b="0" lang="de-DE" sz="2400" strike="noStrike" u="none">
                <a:solidFill>
                  <a:schemeClr val="dk1"/>
                </a:solidFill>
                <a:effectLst/>
                <a:uFillTx/>
                <a:latin typeface="Arial"/>
              </a:rPr>
              <a:t>Allein das Brandrisiko wäre ein Grund, WEA in Waldgebieten grundsätzlich zu verbieten.</a:t>
            </a:r>
            <a:endParaRPr b="0" lang="de-DE" sz="2400" strike="noStrike" u="none">
              <a:solidFill>
                <a:srgbClr val="000000"/>
              </a:solidFill>
              <a:effectLst/>
              <a:uFillTx/>
              <a:latin typeface="Arial"/>
            </a:endParaRPr>
          </a:p>
        </p:txBody>
      </p:sp>
      <p:sp>
        <p:nvSpPr>
          <p:cNvPr id="385" name="PlaceHolder 2"/>
          <p:cNvSpPr>
            <a:spLocks noGrp="1"/>
          </p:cNvSpPr>
          <p:nvPr>
            <p:ph type="sldNum" idx="56"/>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en-US" sz="1200" strike="noStrike" u="none">
                <a:solidFill>
                  <a:schemeClr val="dk1"/>
                </a:solidFill>
                <a:effectLst/>
                <a:uFillTx/>
                <a:latin typeface="Arial"/>
              </a:defRPr>
            </a:lvl1pPr>
          </a:lstStyle>
          <a:p>
            <a:pPr indent="0" defTabSz="609480">
              <a:lnSpc>
                <a:spcPct val="100000"/>
              </a:lnSpc>
              <a:buNone/>
              <a:tabLst>
                <a:tab algn="l" pos="0"/>
              </a:tabLst>
            </a:pPr>
            <a:fld id="{8A6E0334-A3A7-4354-8E54-2FF989491D81}" type="slidenum">
              <a:rPr b="1" lang="en-US"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386" name="PlaceHolder 3"/>
          <p:cNvSpPr>
            <a:spLocks noGrp="1"/>
          </p:cNvSpPr>
          <p:nvPr>
            <p:ph type="title"/>
          </p:nvPr>
        </p:nvSpPr>
        <p:spPr>
          <a:xfrm>
            <a:off x="528120" y="299880"/>
            <a:ext cx="9157320" cy="766440"/>
          </a:xfrm>
          <a:prstGeom prst="rect">
            <a:avLst/>
          </a:prstGeom>
          <a:noFill/>
          <a:ln w="0">
            <a:noFill/>
          </a:ln>
        </p:spPr>
        <p:txBody>
          <a:bodyPr lIns="0" rIns="0" tIns="0" bIns="0" anchor="b">
            <a:noAutofit/>
          </a:bodyPr>
          <a:p>
            <a:pPr indent="0" defTabSz="914400">
              <a:lnSpc>
                <a:spcPct val="90000"/>
              </a:lnSpc>
              <a:buNone/>
              <a:tabLst>
                <a:tab algn="l" pos="0"/>
              </a:tabLst>
            </a:pPr>
            <a:r>
              <a:rPr b="1" lang="de-DE" sz="3200" strike="noStrike" u="none">
                <a:solidFill>
                  <a:schemeClr val="dk1"/>
                </a:solidFill>
                <a:effectLst/>
                <a:uFillTx/>
                <a:latin typeface="Arial"/>
              </a:rPr>
              <a:t>WEA im Wald – Brandrisiko</a:t>
            </a:r>
            <a:endParaRPr b="0" lang="de-DE" sz="3200" strike="noStrike" u="none">
              <a:solidFill>
                <a:srgbClr val="000000"/>
              </a:solidFill>
              <a:effectLst/>
              <a:uFillTx/>
              <a:latin typeface="Arial"/>
            </a:endParaRPr>
          </a:p>
        </p:txBody>
      </p:sp>
      <p:pic>
        <p:nvPicPr>
          <p:cNvPr id="387" name="Grafik 6" descr=""/>
          <p:cNvPicPr/>
          <p:nvPr/>
        </p:nvPicPr>
        <p:blipFill>
          <a:blip r:embed="rId5"/>
          <a:srcRect l="29682" t="0" r="33113" b="0"/>
          <a:stretch/>
        </p:blipFill>
        <p:spPr>
          <a:xfrm>
            <a:off x="8781840" y="0"/>
            <a:ext cx="3408840" cy="6865920"/>
          </a:xfrm>
          <a:prstGeom prst="rect">
            <a:avLst/>
          </a:prstGeom>
          <a:noFill/>
          <a:ln w="0">
            <a:noFill/>
          </a:ln>
        </p:spPr>
      </p:pic>
      <p:sp>
        <p:nvSpPr>
          <p:cNvPr id="388" name="Textfeld 7"/>
          <p:cNvSpPr/>
          <p:nvPr/>
        </p:nvSpPr>
        <p:spPr>
          <a:xfrm>
            <a:off x="10926360" y="227160"/>
            <a:ext cx="1057320" cy="275400"/>
          </a:xfrm>
          <a:prstGeom prst="rect">
            <a:avLst/>
          </a:prstGeom>
          <a:noFill/>
          <a:ln w="0">
            <a:noFill/>
          </a:ln>
        </p:spPr>
        <p:style>
          <a:lnRef idx="0"/>
          <a:fillRef idx="0"/>
          <a:effectRef idx="0"/>
          <a:fontRef idx="minor"/>
        </p:style>
        <p:txBody>
          <a:bodyPr wrap="none" lIns="90000" rIns="90000" tIns="45000" bIns="45000" anchor="t">
            <a:spAutoFit/>
          </a:bodyPr>
          <a:p>
            <a:pPr defTabSz="609480">
              <a:lnSpc>
                <a:spcPct val="100000"/>
              </a:lnSpc>
            </a:pPr>
            <a:r>
              <a:rPr b="0" lang="de-DE" sz="1200" strike="noStrike" u="none">
                <a:solidFill>
                  <a:schemeClr val="lt1"/>
                </a:solidFill>
                <a:effectLst/>
                <a:uFillTx/>
                <a:latin typeface="Arial"/>
              </a:rPr>
              <a:t>Foto: ORF.at</a:t>
            </a:r>
            <a:endParaRPr b="0" lang="de-DE"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PlaceHolder 1"/>
          <p:cNvSpPr>
            <a:spLocks noGrp="1"/>
          </p:cNvSpPr>
          <p:nvPr>
            <p:ph type="title"/>
          </p:nvPr>
        </p:nvSpPr>
        <p:spPr>
          <a:xfrm>
            <a:off x="702720" y="281160"/>
            <a:ext cx="10649520" cy="1005120"/>
          </a:xfrm>
          <a:prstGeom prst="rect">
            <a:avLst/>
          </a:prstGeom>
          <a:noFill/>
          <a:ln w="0">
            <a:noFill/>
          </a:ln>
        </p:spPr>
        <p:txBody>
          <a:bodyPr lIns="0" rIns="0" tIns="0" bIns="0" anchor="b">
            <a:noAutofit/>
          </a:bodyPr>
          <a:p>
            <a:pPr indent="0" defTabSz="914400">
              <a:lnSpc>
                <a:spcPct val="130000"/>
              </a:lnSpc>
              <a:buNone/>
              <a:tabLst>
                <a:tab algn="l" pos="0"/>
              </a:tabLst>
            </a:pPr>
            <a:r>
              <a:rPr b="1" lang="de-DE" sz="2800" strike="noStrike" u="sng">
                <a:solidFill>
                  <a:schemeClr val="dk1"/>
                </a:solidFill>
                <a:effectLst/>
                <a:uFillTx/>
                <a:latin typeface="Arial"/>
              </a:rPr>
              <a:t>Anmerkungen zur Windenergie:</a:t>
            </a:r>
            <a:br>
              <a:rPr sz="2800"/>
            </a:br>
            <a:r>
              <a:rPr b="0" lang="de-DE" sz="2800" strike="noStrike" u="none">
                <a:solidFill>
                  <a:schemeClr val="dk1"/>
                </a:solidFill>
                <a:effectLst/>
                <a:uFillTx/>
                <a:latin typeface="Arial"/>
              </a:rPr>
              <a:t>Vergleich mit den „7 Champions“ (Jahresmittelwerte 2023)</a:t>
            </a:r>
            <a:endParaRPr b="0" lang="de-DE" sz="2800" strike="noStrike" u="none">
              <a:solidFill>
                <a:srgbClr val="000000"/>
              </a:solidFill>
              <a:effectLst/>
              <a:uFillTx/>
              <a:latin typeface="Arial"/>
            </a:endParaRPr>
          </a:p>
        </p:txBody>
      </p:sp>
      <p:graphicFrame>
        <p:nvGraphicFramePr>
          <p:cNvPr id="390" name="Inhaltsplatzhalter 3"/>
          <p:cNvGraphicFramePr/>
          <p:nvPr/>
        </p:nvGraphicFramePr>
        <p:xfrm>
          <a:off x="702720" y="1365120"/>
          <a:ext cx="7009560" cy="3791880"/>
        </p:xfrm>
        <a:graphic>
          <a:graphicData uri="http://schemas.openxmlformats.org/drawingml/2006/table">
            <a:tbl>
              <a:tblPr/>
              <a:tblGrid>
                <a:gridCol w="3504960"/>
                <a:gridCol w="3504960"/>
              </a:tblGrid>
              <a:tr h="370800">
                <a:tc>
                  <a:txBody>
                    <a:bodyPr anchor="t">
                      <a:noAutofit/>
                    </a:bodyPr>
                    <a:p>
                      <a:pPr defTabSz="914400">
                        <a:lnSpc>
                          <a:spcPct val="100000"/>
                        </a:lnSpc>
                      </a:pPr>
                      <a:r>
                        <a:rPr b="1" lang="de-DE" sz="2000" strike="noStrike" u="none">
                          <a:solidFill>
                            <a:schemeClr val="lt1"/>
                          </a:solidFill>
                          <a:effectLst/>
                          <a:uFillTx/>
                          <a:latin typeface="Arial"/>
                        </a:rPr>
                        <a:t>Land</a:t>
                      </a:r>
                      <a:endParaRPr b="0" lang="de-DE" sz="2000" strike="noStrike" u="none">
                        <a:solidFill>
                          <a:srgbClr val="ffffff"/>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914400">
                        <a:lnSpc>
                          <a:spcPct val="100000"/>
                        </a:lnSpc>
                      </a:pPr>
                      <a:r>
                        <a:rPr b="1" lang="de-DE" sz="2000" strike="noStrike" u="none">
                          <a:solidFill>
                            <a:schemeClr val="lt1"/>
                          </a:solidFill>
                          <a:effectLst/>
                          <a:uFillTx/>
                          <a:latin typeface="Arial"/>
                        </a:rPr>
                        <a:t>CO</a:t>
                      </a:r>
                      <a:r>
                        <a:rPr b="1" lang="de-DE" sz="2000" strike="noStrike" u="none" baseline="-25000">
                          <a:solidFill>
                            <a:schemeClr val="lt1"/>
                          </a:solidFill>
                          <a:effectLst/>
                          <a:uFillTx/>
                          <a:latin typeface="Arial"/>
                        </a:rPr>
                        <a:t>2</a:t>
                      </a:r>
                      <a:r>
                        <a:rPr b="1" lang="de-DE" sz="2000" strike="noStrike" u="none">
                          <a:solidFill>
                            <a:schemeClr val="lt1"/>
                          </a:solidFill>
                          <a:effectLst/>
                          <a:uFillTx/>
                          <a:latin typeface="Arial"/>
                        </a:rPr>
                        <a:t>-Emissionen (g/kWh)</a:t>
                      </a:r>
                      <a:endParaRPr b="0" lang="de-DE" sz="2000" strike="noStrike" u="none">
                        <a:solidFill>
                          <a:srgbClr val="ffffff"/>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370800">
                <a:tc>
                  <a:txBody>
                    <a:bodyPr anchor="t">
                      <a:noAutofit/>
                    </a:bodyPr>
                    <a:p>
                      <a:pPr defTabSz="914400">
                        <a:lnSpc>
                          <a:spcPct val="100000"/>
                        </a:lnSpc>
                      </a:pPr>
                      <a:r>
                        <a:rPr b="1" lang="de-DE" sz="2000" strike="noStrike" u="none">
                          <a:solidFill>
                            <a:srgbClr val="00b050"/>
                          </a:solidFill>
                          <a:effectLst/>
                          <a:uFillTx/>
                          <a:latin typeface="Arial"/>
                        </a:rPr>
                        <a:t>1. Schweden</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pPr>
                      <a:r>
                        <a:rPr b="1" lang="de-DE" sz="2000" strike="noStrike" u="none">
                          <a:solidFill>
                            <a:srgbClr val="00b050"/>
                          </a:solidFill>
                          <a:effectLst/>
                          <a:uFillTx/>
                          <a:latin typeface="Arial"/>
                        </a:rPr>
                        <a:t>21</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2000" strike="noStrike" u="none">
                          <a:solidFill>
                            <a:schemeClr val="dk1"/>
                          </a:solidFill>
                          <a:effectLst/>
                          <a:uFillTx/>
                          <a:latin typeface="Arial"/>
                        </a:rPr>
                        <a:t>2. Island</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ctr" defTabSz="914400">
                        <a:lnSpc>
                          <a:spcPct val="100000"/>
                        </a:lnSpc>
                      </a:pPr>
                      <a:r>
                        <a:rPr b="0" lang="de-DE" sz="2000" strike="noStrike" u="none">
                          <a:solidFill>
                            <a:schemeClr val="dk1"/>
                          </a:solidFill>
                          <a:effectLst/>
                          <a:uFillTx/>
                          <a:latin typeface="Arial"/>
                        </a:rPr>
                        <a:t>28</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0" lang="de-DE" sz="2000" strike="noStrike" u="none">
                          <a:solidFill>
                            <a:schemeClr val="dk1"/>
                          </a:solidFill>
                          <a:effectLst/>
                          <a:uFillTx/>
                          <a:latin typeface="Arial"/>
                        </a:rPr>
                        <a:t>3. Norwegen</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pPr>
                      <a:r>
                        <a:rPr b="0" lang="de-DE" sz="2000" strike="noStrike" u="none">
                          <a:solidFill>
                            <a:schemeClr val="dk1"/>
                          </a:solidFill>
                          <a:effectLst/>
                          <a:uFillTx/>
                          <a:latin typeface="Arial"/>
                        </a:rPr>
                        <a:t>30</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1" lang="de-DE" sz="2000" strike="noStrike" u="none">
                          <a:solidFill>
                            <a:srgbClr val="00b050"/>
                          </a:solidFill>
                          <a:effectLst/>
                          <a:uFillTx/>
                          <a:latin typeface="Arial"/>
                        </a:rPr>
                        <a:t>4. Frankreich</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ctr" defTabSz="914400">
                        <a:lnSpc>
                          <a:spcPct val="100000"/>
                        </a:lnSpc>
                      </a:pPr>
                      <a:r>
                        <a:rPr b="1" lang="de-DE" sz="2000" strike="noStrike" u="none">
                          <a:solidFill>
                            <a:srgbClr val="00b050"/>
                          </a:solidFill>
                          <a:effectLst/>
                          <a:uFillTx/>
                          <a:latin typeface="Arial"/>
                        </a:rPr>
                        <a:t>45</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0" lang="de-DE" sz="2000" strike="noStrike" u="none">
                          <a:solidFill>
                            <a:schemeClr val="dk1"/>
                          </a:solidFill>
                          <a:effectLst/>
                          <a:uFillTx/>
                          <a:latin typeface="Arial"/>
                        </a:rPr>
                        <a:t>5. Schweiz</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pPr>
                      <a:r>
                        <a:rPr b="0" lang="de-DE" sz="2000" strike="noStrike" u="none">
                          <a:solidFill>
                            <a:schemeClr val="dk1"/>
                          </a:solidFill>
                          <a:effectLst/>
                          <a:uFillTx/>
                          <a:latin typeface="Arial"/>
                        </a:rPr>
                        <a:t>53</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2000" strike="noStrike" u="none">
                          <a:solidFill>
                            <a:schemeClr val="dk1"/>
                          </a:solidFill>
                          <a:effectLst/>
                          <a:uFillTx/>
                          <a:latin typeface="Arial"/>
                        </a:rPr>
                        <a:t>6. Österreich</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ctr" defTabSz="914400">
                        <a:lnSpc>
                          <a:spcPct val="100000"/>
                        </a:lnSpc>
                      </a:pPr>
                      <a:r>
                        <a:rPr b="0" lang="de-DE" sz="2000" strike="noStrike" u="none">
                          <a:solidFill>
                            <a:schemeClr val="dk1"/>
                          </a:solidFill>
                          <a:effectLst/>
                          <a:uFillTx/>
                          <a:latin typeface="Arial"/>
                        </a:rPr>
                        <a:t>82</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0" lang="de-DE" sz="2000" strike="noStrike" u="none">
                          <a:solidFill>
                            <a:schemeClr val="dk1"/>
                          </a:solidFill>
                          <a:effectLst/>
                          <a:uFillTx/>
                          <a:latin typeface="Arial"/>
                        </a:rPr>
                        <a:t>7. Finnland</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pPr>
                      <a:r>
                        <a:rPr b="0" lang="de-DE" sz="2000" strike="noStrike" u="none">
                          <a:solidFill>
                            <a:schemeClr val="dk1"/>
                          </a:solidFill>
                          <a:effectLst/>
                          <a:uFillTx/>
                          <a:latin typeface="Arial"/>
                        </a:rPr>
                        <a:t>101</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defTabSz="914400">
                        <a:lnSpc>
                          <a:spcPct val="100000"/>
                        </a:lnSpc>
                      </a:pPr>
                      <a:r>
                        <a:rPr b="0" lang="de-DE" sz="2000" strike="noStrike" u="none">
                          <a:solidFill>
                            <a:schemeClr val="dk1"/>
                          </a:solidFill>
                          <a:effectLst/>
                          <a:uFillTx/>
                          <a:latin typeface="Arial"/>
                        </a:rPr>
                        <a:t>…</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algn="ctr" defTabSz="914400">
                        <a:lnSpc>
                          <a:spcPct val="100000"/>
                        </a:lnSpc>
                      </a:pPr>
                      <a:r>
                        <a:rPr b="0" lang="de-DE" sz="2000" strike="noStrike" u="none">
                          <a:solidFill>
                            <a:schemeClr val="dk1"/>
                          </a:solidFill>
                          <a:effectLst/>
                          <a:uFillTx/>
                          <a:latin typeface="Arial"/>
                        </a:rPr>
                        <a:t>…</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defTabSz="914400">
                        <a:lnSpc>
                          <a:spcPct val="100000"/>
                        </a:lnSpc>
                      </a:pPr>
                      <a:r>
                        <a:rPr b="1" lang="de-DE" sz="2000" strike="noStrike" u="none">
                          <a:solidFill>
                            <a:srgbClr val="ff0000"/>
                          </a:solidFill>
                          <a:effectLst/>
                          <a:uFillTx/>
                          <a:latin typeface="Arial"/>
                        </a:rPr>
                        <a:t>Deutschland</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algn="ctr" defTabSz="914400">
                        <a:lnSpc>
                          <a:spcPct val="100000"/>
                        </a:lnSpc>
                      </a:pPr>
                      <a:r>
                        <a:rPr b="1" lang="de-DE" sz="2000" strike="noStrike" u="none">
                          <a:solidFill>
                            <a:srgbClr val="ff0000"/>
                          </a:solidFill>
                          <a:effectLst/>
                          <a:uFillTx/>
                          <a:latin typeface="Arial"/>
                        </a:rPr>
                        <a:t>394</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bl>
          </a:graphicData>
        </a:graphic>
      </p:graphicFrame>
      <p:sp>
        <p:nvSpPr>
          <p:cNvPr id="391" name="Textfeld 4"/>
          <p:cNvSpPr/>
          <p:nvPr/>
        </p:nvSpPr>
        <p:spPr>
          <a:xfrm>
            <a:off x="565560" y="5495400"/>
            <a:ext cx="10999440" cy="706320"/>
          </a:xfrm>
          <a:prstGeom prst="rect">
            <a:avLst/>
          </a:prstGeom>
          <a:noFill/>
          <a:ln w="0">
            <a:noFill/>
          </a:ln>
        </p:spPr>
        <p:style>
          <a:lnRef idx="0"/>
          <a:fillRef idx="0"/>
          <a:effectRef idx="0"/>
          <a:fontRef idx="minor"/>
        </p:style>
        <p:txBody>
          <a:bodyPr lIns="90000" rIns="90000" tIns="45000" bIns="45000" anchor="t">
            <a:spAutoFit/>
          </a:bodyPr>
          <a:p>
            <a:pPr defTabSz="609480">
              <a:lnSpc>
                <a:spcPct val="100000"/>
              </a:lnSpc>
            </a:pPr>
            <a:r>
              <a:rPr b="0" lang="de-DE" sz="2000" strike="noStrike" u="none">
                <a:solidFill>
                  <a:schemeClr val="dk1"/>
                </a:solidFill>
                <a:effectLst/>
                <a:uFillTx/>
                <a:latin typeface="Arial"/>
              </a:rPr>
              <a:t>Alle 7 Champions haben </a:t>
            </a:r>
            <a:r>
              <a:rPr b="0" i="1" lang="de-DE" sz="2000" strike="noStrike" u="none">
                <a:solidFill>
                  <a:schemeClr val="dk1"/>
                </a:solidFill>
                <a:effectLst/>
                <a:uFillTx/>
                <a:latin typeface="Arial"/>
              </a:rPr>
              <a:t>weniger</a:t>
            </a:r>
            <a:r>
              <a:rPr b="0" lang="de-DE" sz="2000" strike="noStrike" u="none">
                <a:solidFill>
                  <a:schemeClr val="dk1"/>
                </a:solidFill>
                <a:effectLst/>
                <a:uFillTx/>
                <a:latin typeface="Arial"/>
              </a:rPr>
              <a:t> (oder keine) Windenergie und einen intelligenteren Energiemix als Deutschland, mit grundlastfähigen und steuerbaren Energiequellen.</a:t>
            </a:r>
            <a:endParaRPr b="0" lang="de-DE" sz="2000" strike="noStrike" u="none">
              <a:solidFill>
                <a:srgbClr val="000000"/>
              </a:solidFill>
              <a:effectLst/>
              <a:uFillTx/>
              <a:latin typeface="Arial"/>
            </a:endParaRPr>
          </a:p>
        </p:txBody>
      </p:sp>
      <p:graphicFrame>
        <p:nvGraphicFramePr>
          <p:cNvPr id="392" name="Tabelle 2"/>
          <p:cNvGraphicFramePr/>
          <p:nvPr/>
        </p:nvGraphicFramePr>
        <p:xfrm>
          <a:off x="7848720" y="1365120"/>
          <a:ext cx="3504600" cy="3967200"/>
        </p:xfrm>
        <a:graphic>
          <a:graphicData uri="http://schemas.openxmlformats.org/drawingml/2006/table">
            <a:tbl>
              <a:tblPr/>
              <a:tblGrid>
                <a:gridCol w="3504960"/>
              </a:tblGrid>
              <a:tr h="370800">
                <a:tc>
                  <a:txBody>
                    <a:bodyPr anchor="t">
                      <a:noAutofit/>
                    </a:bodyPr>
                    <a:p>
                      <a:pPr defTabSz="914400">
                        <a:lnSpc>
                          <a:spcPct val="100000"/>
                        </a:lnSpc>
                      </a:pPr>
                      <a:r>
                        <a:rPr b="1" lang="de-DE" sz="2000" strike="noStrike" u="none">
                          <a:solidFill>
                            <a:schemeClr val="lt1"/>
                          </a:solidFill>
                          <a:effectLst/>
                          <a:uFillTx/>
                          <a:latin typeface="Arial"/>
                        </a:rPr>
                        <a:t>Anteil Windkraft [%]</a:t>
                      </a:r>
                      <a:endParaRPr b="0" lang="de-DE" sz="2000" strike="noStrike" u="none">
                        <a:solidFill>
                          <a:srgbClr val="ffffff"/>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370800">
                <a:tc>
                  <a:txBody>
                    <a:bodyPr anchor="t">
                      <a:noAutofit/>
                    </a:bodyPr>
                    <a:p>
                      <a:pPr algn="ctr" defTabSz="914400">
                        <a:lnSpc>
                          <a:spcPct val="100000"/>
                        </a:lnSpc>
                      </a:pPr>
                      <a:r>
                        <a:rPr b="0" lang="de-DE" sz="2000" strike="noStrike" u="none">
                          <a:solidFill>
                            <a:schemeClr val="dk1"/>
                          </a:solidFill>
                          <a:effectLst/>
                          <a:uFillTx/>
                          <a:latin typeface="Arial"/>
                        </a:rPr>
                        <a:t>22,0</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algn="ctr" defTabSz="914400">
                        <a:lnSpc>
                          <a:spcPct val="100000"/>
                        </a:lnSpc>
                      </a:pPr>
                      <a:r>
                        <a:rPr b="0" lang="de-DE" sz="2000" strike="noStrike" u="none">
                          <a:solidFill>
                            <a:schemeClr val="dk1"/>
                          </a:solidFill>
                          <a:effectLst/>
                          <a:uFillTx/>
                          <a:latin typeface="Arial"/>
                        </a:rPr>
                        <a:t>0,0</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algn="ctr" defTabSz="914400">
                        <a:lnSpc>
                          <a:spcPct val="100000"/>
                        </a:lnSpc>
                      </a:pPr>
                      <a:r>
                        <a:rPr b="0" lang="de-DE" sz="2000" strike="noStrike" u="none">
                          <a:solidFill>
                            <a:schemeClr val="dk1"/>
                          </a:solidFill>
                          <a:effectLst/>
                          <a:uFillTx/>
                          <a:latin typeface="Arial"/>
                        </a:rPr>
                        <a:t>9,2</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algn="ctr" defTabSz="914400">
                        <a:lnSpc>
                          <a:spcPct val="100000"/>
                        </a:lnSpc>
                      </a:pPr>
                      <a:r>
                        <a:rPr b="0" lang="de-DE" sz="2000" strike="noStrike" u="none">
                          <a:solidFill>
                            <a:schemeClr val="dk1"/>
                          </a:solidFill>
                          <a:effectLst/>
                          <a:uFillTx/>
                          <a:latin typeface="Arial"/>
                        </a:rPr>
                        <a:t>10,0</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algn="ctr" defTabSz="914400">
                        <a:lnSpc>
                          <a:spcPct val="100000"/>
                        </a:lnSpc>
                      </a:pPr>
                      <a:r>
                        <a:rPr b="0" lang="de-DE" sz="2000" strike="noStrike" u="none">
                          <a:solidFill>
                            <a:schemeClr val="dk1"/>
                          </a:solidFill>
                          <a:effectLst/>
                          <a:uFillTx/>
                          <a:latin typeface="Arial"/>
                        </a:rPr>
                        <a:t>0,1</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algn="ctr" defTabSz="914400">
                        <a:lnSpc>
                          <a:spcPct val="100000"/>
                        </a:lnSpc>
                      </a:pPr>
                      <a:r>
                        <a:rPr b="0" lang="de-DE" sz="2000" strike="noStrike" u="none">
                          <a:solidFill>
                            <a:schemeClr val="dk1"/>
                          </a:solidFill>
                          <a:effectLst/>
                          <a:uFillTx/>
                          <a:latin typeface="Arial"/>
                        </a:rPr>
                        <a:t>14,0</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algn="ctr" defTabSz="914400">
                        <a:lnSpc>
                          <a:spcPct val="100000"/>
                        </a:lnSpc>
                      </a:pPr>
                      <a:r>
                        <a:rPr b="0" lang="de-DE" sz="2000" strike="noStrike" u="none">
                          <a:solidFill>
                            <a:schemeClr val="dk1"/>
                          </a:solidFill>
                          <a:effectLst/>
                          <a:uFillTx/>
                          <a:latin typeface="Arial"/>
                        </a:rPr>
                        <a:t>25,6</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370800">
                <a:tc>
                  <a:txBody>
                    <a:bodyPr anchor="t">
                      <a:noAutofit/>
                    </a:bodyPr>
                    <a:p>
                      <a:pPr algn="ctr" defTabSz="914400">
                        <a:lnSpc>
                          <a:spcPct val="100000"/>
                        </a:lnSpc>
                      </a:pPr>
                      <a:r>
                        <a:rPr b="0" lang="de-DE" sz="2000" strike="noStrike" u="none">
                          <a:solidFill>
                            <a:schemeClr val="dk1"/>
                          </a:solidFill>
                          <a:effectLst/>
                          <a:uFillTx/>
                          <a:latin typeface="Arial"/>
                        </a:rPr>
                        <a:t>…</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370800">
                <a:tc>
                  <a:txBody>
                    <a:bodyPr anchor="t">
                      <a:noAutofit/>
                    </a:bodyPr>
                    <a:p>
                      <a:pPr algn="ctr" defTabSz="914400">
                        <a:lnSpc>
                          <a:spcPct val="100000"/>
                        </a:lnSpc>
                      </a:pPr>
                      <a:r>
                        <a:rPr b="1" lang="de-DE" sz="2000" strike="noStrike" u="none">
                          <a:solidFill>
                            <a:srgbClr val="ff0000"/>
                          </a:solidFill>
                          <a:effectLst/>
                          <a:uFillTx/>
                          <a:latin typeface="Arial"/>
                        </a:rPr>
                        <a:t>31,9</a:t>
                      </a:r>
                      <a:endParaRPr b="0" lang="de-DE" sz="2000" strike="noStrike" u="none">
                        <a:solidFill>
                          <a:srgbClr val="000000"/>
                        </a:solidFill>
                        <a:effectLst/>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bl>
          </a:graphicData>
        </a:graphic>
      </p:graphicFrame>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childTnLst>
                  <p:par>
                    <p:cTn id="31" fill="hold">
                      <p:stCondLst>
                        <p:cond delay="indefinite"/>
                      </p:stCondLst>
                      <p:childTnLst>
                        <p:par>
                          <p:cTn id="32" fill="hold">
                            <p:stCondLst>
                              <p:cond delay="0"/>
                            </p:stCondLst>
                            <p:childTnLst>
                              <p:par>
                                <p:cTn id="33" nodeType="clickEffect" fill="hold" presetClass="entr" presetID="22" presetSubtype="1">
                                  <p:stCondLst>
                                    <p:cond delay="0"/>
                                  </p:stCondLst>
                                  <p:childTnLst>
                                    <p:set>
                                      <p:cBhvr>
                                        <p:cTn id="34" dur="1" fill="hold">
                                          <p:stCondLst>
                                            <p:cond delay="0"/>
                                          </p:stCondLst>
                                        </p:cTn>
                                        <p:tgtEl>
                                          <p:spTgt spid="392"/>
                                        </p:tgtEl>
                                        <p:attrNameLst>
                                          <p:attrName>style.visibility</p:attrName>
                                        </p:attrNameLst>
                                      </p:cBhvr>
                                      <p:to>
                                        <p:strVal val="visible"/>
                                      </p:to>
                                    </p:set>
                                    <p:animEffect filter="wipe(up)" transition="in">
                                      <p:cBhvr additive="repl">
                                        <p:cTn id="35" dur="500"/>
                                        <p:tgtEl>
                                          <p:spTgt spid="392"/>
                                        </p:tgtEl>
                                      </p:cBhvr>
                                    </p:animEffect>
                                  </p:childTnLst>
                                </p:cTn>
                              </p:par>
                              <p:par>
                                <p:cTn id="36" nodeType="withEffect" fill="hold" presetClass="entr" presetID="22" presetSubtype="1">
                                  <p:stCondLst>
                                    <p:cond delay="0"/>
                                  </p:stCondLst>
                                  <p:childTnLst>
                                    <p:set>
                                      <p:cBhvr>
                                        <p:cTn id="37" dur="1" fill="hold">
                                          <p:stCondLst>
                                            <p:cond delay="0"/>
                                          </p:stCondLst>
                                        </p:cTn>
                                        <p:tgtEl>
                                          <p:spTgt spid="391"/>
                                        </p:tgtEl>
                                        <p:attrNameLst>
                                          <p:attrName>style.visibility</p:attrName>
                                        </p:attrNameLst>
                                      </p:cBhvr>
                                      <p:to>
                                        <p:strVal val="visible"/>
                                      </p:to>
                                    </p:set>
                                    <p:animEffect filter="wipe(up)" transition="in">
                                      <p:cBhvr additive="repl">
                                        <p:cTn id="38" dur="5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3" name="Grafik 3" descr=""/>
          <p:cNvPicPr/>
          <p:nvPr/>
        </p:nvPicPr>
        <p:blipFill>
          <a:blip r:embed="rId1"/>
          <a:srcRect l="0" t="3677" r="16799" b="0"/>
          <a:stretch/>
        </p:blipFill>
        <p:spPr>
          <a:xfrm>
            <a:off x="4016880" y="10080"/>
            <a:ext cx="8163000" cy="6846480"/>
          </a:xfrm>
          <a:prstGeom prst="rect">
            <a:avLst/>
          </a:prstGeom>
          <a:noFill/>
          <a:ln w="0">
            <a:noFill/>
          </a:ln>
        </p:spPr>
      </p:pic>
      <p:sp>
        <p:nvSpPr>
          <p:cNvPr id="394" name="PlaceHolder 1"/>
          <p:cNvSpPr>
            <a:spLocks noGrp="1"/>
          </p:cNvSpPr>
          <p:nvPr>
            <p:ph type="title"/>
          </p:nvPr>
        </p:nvSpPr>
        <p:spPr>
          <a:xfrm>
            <a:off x="256680" y="10080"/>
            <a:ext cx="6581520" cy="1256400"/>
          </a:xfrm>
          <a:prstGeom prst="rect">
            <a:avLst/>
          </a:prstGeom>
          <a:solidFill>
            <a:schemeClr val="lt1"/>
          </a:solidFill>
          <a:ln w="0">
            <a:noFill/>
          </a:ln>
        </p:spPr>
        <p:txBody>
          <a:bodyPr lIns="0" rIns="0" tIns="0" bIns="0" anchor="b">
            <a:noAutofit/>
          </a:bodyPr>
          <a:p>
            <a:pPr indent="0" defTabSz="914400">
              <a:lnSpc>
                <a:spcPct val="100000"/>
              </a:lnSpc>
              <a:buNone/>
              <a:tabLst>
                <a:tab algn="l" pos="0"/>
              </a:tabLst>
            </a:pPr>
            <a:r>
              <a:rPr b="1" lang="de-DE" sz="2800" strike="noStrike" u="none">
                <a:solidFill>
                  <a:schemeClr val="dk1"/>
                </a:solidFill>
                <a:effectLst/>
                <a:uFillTx/>
                <a:latin typeface="Arial"/>
              </a:rPr>
              <a:t>Spezifische CO</a:t>
            </a:r>
            <a:r>
              <a:rPr b="1" lang="de-DE" sz="2800" strike="noStrike" u="none" baseline="-25000">
                <a:solidFill>
                  <a:schemeClr val="dk1"/>
                </a:solidFill>
                <a:effectLst/>
                <a:uFillTx/>
                <a:latin typeface="Arial"/>
              </a:rPr>
              <a:t>2</a:t>
            </a:r>
            <a:r>
              <a:rPr b="1" lang="de-DE" sz="2800" strike="noStrike" u="none">
                <a:solidFill>
                  <a:schemeClr val="dk1"/>
                </a:solidFill>
                <a:effectLst/>
                <a:uFillTx/>
                <a:latin typeface="Arial"/>
              </a:rPr>
              <a:t>-Emissionen für die Stromproduktion – Europa 2023</a:t>
            </a:r>
            <a:endParaRPr b="0" lang="de-DE" sz="2800" strike="noStrike" u="none">
              <a:solidFill>
                <a:srgbClr val="000000"/>
              </a:solidFill>
              <a:effectLst/>
              <a:uFillTx/>
              <a:latin typeface="Arial"/>
            </a:endParaRPr>
          </a:p>
        </p:txBody>
      </p:sp>
      <p:pic>
        <p:nvPicPr>
          <p:cNvPr id="395" name="Grafik 6" descr=""/>
          <p:cNvPicPr/>
          <p:nvPr/>
        </p:nvPicPr>
        <p:blipFill>
          <a:blip r:embed="rId2"/>
          <a:srcRect l="26251" t="35081" r="27426" b="18517"/>
          <a:stretch/>
        </p:blipFill>
        <p:spPr>
          <a:xfrm>
            <a:off x="9265320" y="727200"/>
            <a:ext cx="978120" cy="922320"/>
          </a:xfrm>
          <a:prstGeom prst="rect">
            <a:avLst/>
          </a:prstGeom>
          <a:noFill/>
          <a:ln w="0">
            <a:noFill/>
          </a:ln>
          <a:effectLst>
            <a:outerShdw algn="tl" blurRad="50760" dir="2700000" dist="37674" rotWithShape="0">
              <a:srgbClr val="000000">
                <a:alpha val="40000"/>
              </a:srgbClr>
            </a:outerShdw>
          </a:effectLst>
        </p:spPr>
      </p:pic>
      <p:pic>
        <p:nvPicPr>
          <p:cNvPr id="396" name="Grafik 9" descr=""/>
          <p:cNvPicPr/>
          <p:nvPr/>
        </p:nvPicPr>
        <p:blipFill>
          <a:blip r:embed="rId3"/>
          <a:stretch/>
        </p:blipFill>
        <p:spPr>
          <a:xfrm>
            <a:off x="256680" y="1328400"/>
            <a:ext cx="5524920" cy="5380920"/>
          </a:xfrm>
          <a:prstGeom prst="rect">
            <a:avLst/>
          </a:prstGeom>
          <a:noFill/>
          <a:ln w="0">
            <a:noFill/>
          </a:ln>
        </p:spPr>
      </p:pic>
      <p:pic>
        <p:nvPicPr>
          <p:cNvPr id="397" name="Grafik 4" descr=""/>
          <p:cNvPicPr/>
          <p:nvPr/>
        </p:nvPicPr>
        <p:blipFill>
          <a:blip r:embed="rId4"/>
          <a:srcRect l="26000" t="36412" r="28598" b="15800"/>
          <a:stretch/>
        </p:blipFill>
        <p:spPr>
          <a:xfrm>
            <a:off x="8469000" y="3169800"/>
            <a:ext cx="967320" cy="931680"/>
          </a:xfrm>
          <a:prstGeom prst="rect">
            <a:avLst/>
          </a:prstGeom>
          <a:noFill/>
          <a:ln w="0">
            <a:noFill/>
          </a:ln>
          <a:effectLst>
            <a:outerShdw algn="tl" blurRad="50760" dir="2700000" dist="37674" rotWithShape="0">
              <a:srgbClr val="000000">
                <a:alpha val="40000"/>
              </a:srgbClr>
            </a:outerShdw>
          </a:effectLst>
        </p:spPr>
      </p:pic>
      <p:pic>
        <p:nvPicPr>
          <p:cNvPr id="398" name="Grafik 5" descr=""/>
          <p:cNvPicPr/>
          <p:nvPr/>
        </p:nvPicPr>
        <p:blipFill>
          <a:blip r:embed="rId5"/>
          <a:srcRect l="27545" t="34213" r="25689" b="20039"/>
          <a:stretch/>
        </p:blipFill>
        <p:spPr>
          <a:xfrm>
            <a:off x="7508880" y="4432680"/>
            <a:ext cx="987480" cy="922320"/>
          </a:xfrm>
          <a:prstGeom prst="rect">
            <a:avLst/>
          </a:prstGeom>
          <a:noFill/>
          <a:ln w="0">
            <a:noFill/>
          </a:ln>
          <a:effectLst>
            <a:outerShdw algn="tl" blurRad="50760" dir="2700000" dist="37674" rotWithShape="0">
              <a:srgbClr val="000000">
                <a:alpha val="40000"/>
              </a:srgbClr>
            </a:outerShdw>
          </a:effectLst>
        </p:spPr>
      </p:pic>
      <p:sp>
        <p:nvSpPr>
          <p:cNvPr id="399" name="Textfeld 2"/>
          <p:cNvSpPr/>
          <p:nvPr/>
        </p:nvSpPr>
        <p:spPr>
          <a:xfrm>
            <a:off x="4732200" y="4408200"/>
            <a:ext cx="979920" cy="398520"/>
          </a:xfrm>
          <a:prstGeom prst="rect">
            <a:avLst/>
          </a:prstGeom>
          <a:noFill/>
          <a:ln w="0">
            <a:noFill/>
          </a:ln>
        </p:spPr>
        <p:style>
          <a:lnRef idx="0"/>
          <a:fillRef idx="0"/>
          <a:effectRef idx="0"/>
          <a:fontRef idx="minor"/>
        </p:style>
        <p:txBody>
          <a:bodyPr wrap="none" lIns="90000" rIns="90000" tIns="45000" bIns="45000" anchor="t">
            <a:spAutoFit/>
          </a:bodyPr>
          <a:p>
            <a:pPr defTabSz="609480">
              <a:lnSpc>
                <a:spcPct val="100000"/>
              </a:lnSpc>
            </a:pPr>
            <a:r>
              <a:rPr b="1" lang="de-DE" sz="2000" strike="noStrike" u="none">
                <a:solidFill>
                  <a:schemeClr val="dk1"/>
                </a:solidFill>
                <a:effectLst/>
                <a:uFillTx/>
                <a:latin typeface="Arial"/>
              </a:rPr>
              <a:t>31,9 %</a:t>
            </a:r>
            <a:endParaRPr b="0" lang="de-DE"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PlaceHolder 1"/>
          <p:cNvSpPr>
            <a:spLocks noGrp="1"/>
          </p:cNvSpPr>
          <p:nvPr>
            <p:ph/>
          </p:nvPr>
        </p:nvSpPr>
        <p:spPr>
          <a:xfrm>
            <a:off x="533520" y="1085040"/>
            <a:ext cx="11123640" cy="5230080"/>
          </a:xfrm>
          <a:prstGeom prst="rect">
            <a:avLst/>
          </a:prstGeom>
          <a:noFill/>
          <a:ln w="0">
            <a:noFill/>
          </a:ln>
        </p:spPr>
        <p:txBody>
          <a:bodyPr lIns="0" rIns="0" tIns="0" bIns="0" anchor="t">
            <a:normAutofit/>
          </a:bodyPr>
          <a:p>
            <a:pPr marL="271440" indent="-271440" defTabSz="914400">
              <a:lnSpc>
                <a:spcPct val="110000"/>
              </a:lnSpc>
              <a:spcAft>
                <a:spcPts val="601"/>
              </a:spcAft>
              <a:buSzPct val="100017"/>
              <a:buBlip>
                <a:blip r:embed="rId1"/>
              </a:buBlip>
            </a:pPr>
            <a:r>
              <a:rPr b="0" lang="de-DE" sz="2400" strike="noStrike" u="none">
                <a:solidFill>
                  <a:schemeClr val="dk1"/>
                </a:solidFill>
                <a:effectLst/>
                <a:uFillTx/>
                <a:latin typeface="Arial"/>
              </a:rPr>
              <a:t>Windenergie kann einen </a:t>
            </a:r>
            <a:r>
              <a:rPr b="0" i="1" lang="de-DE" sz="2400" strike="noStrike" u="none">
                <a:solidFill>
                  <a:schemeClr val="dk1"/>
                </a:solidFill>
                <a:effectLst/>
                <a:uFillTx/>
                <a:latin typeface="Arial"/>
              </a:rPr>
              <a:t>Beitrag</a:t>
            </a:r>
            <a:r>
              <a:rPr b="0" lang="de-DE" sz="2400" strike="noStrike" u="none">
                <a:solidFill>
                  <a:schemeClr val="dk1"/>
                </a:solidFill>
                <a:effectLst/>
                <a:uFillTx/>
                <a:latin typeface="Arial"/>
              </a:rPr>
              <a:t> zur CO</a:t>
            </a:r>
            <a:r>
              <a:rPr b="0" lang="de-DE" sz="2400" strike="noStrike" u="none" baseline="-25000">
                <a:solidFill>
                  <a:schemeClr val="dk1"/>
                </a:solidFill>
                <a:effectLst/>
                <a:uFillTx/>
                <a:latin typeface="Arial"/>
              </a:rPr>
              <a:t>2</a:t>
            </a:r>
            <a:r>
              <a:rPr b="0" lang="de-DE" sz="2400" strike="noStrike" u="none">
                <a:solidFill>
                  <a:schemeClr val="dk1"/>
                </a:solidFill>
                <a:effectLst/>
                <a:uFillTx/>
                <a:latin typeface="Arial"/>
              </a:rPr>
              <a:t>-neutralen Stromversorgung leisten, aber nur soweit die Schwankungen durch andere, steuerbare Stromquellen ausgeglichen werden können und die Grundlast sichergestellt werden kann.</a:t>
            </a:r>
            <a:endParaRPr b="0" lang="de-DE" sz="2400" strike="noStrike" u="none">
              <a:solidFill>
                <a:srgbClr val="000000"/>
              </a:solidFill>
              <a:effectLst/>
              <a:uFillTx/>
              <a:latin typeface="Arial"/>
            </a:endParaRPr>
          </a:p>
          <a:p>
            <a:pPr marL="271440" indent="-271440" defTabSz="914400">
              <a:lnSpc>
                <a:spcPct val="110000"/>
              </a:lnSpc>
              <a:spcAft>
                <a:spcPts val="601"/>
              </a:spcAft>
              <a:buSzPct val="100017"/>
              <a:buBlip>
                <a:blip r:embed="rId2"/>
              </a:buBlip>
            </a:pPr>
            <a:r>
              <a:rPr b="0" lang="de-DE" sz="2400" strike="noStrike" u="none">
                <a:solidFill>
                  <a:schemeClr val="dk1"/>
                </a:solidFill>
                <a:effectLst/>
                <a:uFillTx/>
                <a:latin typeface="Arial"/>
              </a:rPr>
              <a:t>Daher sind WEA nur an besonders windhöffigen Standorten sinnvoll. Es ist nicht sinnvoll, überall im Land immer mehr Windkraftanlagen zu bauen.</a:t>
            </a:r>
            <a:endParaRPr b="0" lang="de-DE" sz="2400" strike="noStrike" u="none">
              <a:solidFill>
                <a:srgbClr val="000000"/>
              </a:solidFill>
              <a:effectLst/>
              <a:uFillTx/>
              <a:latin typeface="Arial"/>
            </a:endParaRPr>
          </a:p>
          <a:p>
            <a:pPr marL="271440" indent="-271440" defTabSz="914400">
              <a:lnSpc>
                <a:spcPct val="110000"/>
              </a:lnSpc>
              <a:spcAft>
                <a:spcPts val="601"/>
              </a:spcAft>
              <a:buSzPct val="100017"/>
              <a:buBlip>
                <a:blip r:embed="rId3"/>
              </a:buBlip>
            </a:pPr>
            <a:r>
              <a:rPr b="0" lang="de-DE" sz="2400" strike="noStrike" u="none">
                <a:solidFill>
                  <a:schemeClr val="dk1"/>
                </a:solidFill>
                <a:effectLst/>
                <a:uFillTx/>
                <a:latin typeface="Arial"/>
              </a:rPr>
              <a:t>WEA im Wald sind besonders kritisch zu beurteilen, aus ökologischen Gründen (Fledermäuse, etc.), aufgrund der hohen Bedeutung der Wälder für die Wasserressourcen und wegen des erheblichen Brandrisikos.</a:t>
            </a:r>
            <a:endParaRPr b="0" lang="de-DE" sz="2400" strike="noStrike" u="none">
              <a:solidFill>
                <a:srgbClr val="000000"/>
              </a:solidFill>
              <a:effectLst/>
              <a:uFillTx/>
              <a:latin typeface="Arial"/>
            </a:endParaRPr>
          </a:p>
          <a:p>
            <a:pPr marL="271440" indent="-271440" defTabSz="914400">
              <a:lnSpc>
                <a:spcPct val="110000"/>
              </a:lnSpc>
              <a:spcAft>
                <a:spcPts val="601"/>
              </a:spcAft>
              <a:buSzPct val="100017"/>
              <a:buBlip>
                <a:blip r:embed="rId4"/>
              </a:buBlip>
            </a:pPr>
            <a:r>
              <a:rPr b="0" lang="de-DE" sz="2400" strike="noStrike" u="none">
                <a:solidFill>
                  <a:schemeClr val="dk1"/>
                </a:solidFill>
                <a:effectLst/>
                <a:uFillTx/>
                <a:latin typeface="Arial"/>
              </a:rPr>
              <a:t>Bei Anwendung der gängigen Richtlinien für Trinkwasserschutzgebiete (DVGW W 101) </a:t>
            </a:r>
            <a:r>
              <a:rPr b="1" lang="de-DE" sz="2400" strike="noStrike" u="none">
                <a:solidFill>
                  <a:srgbClr val="ff0000"/>
                </a:solidFill>
                <a:effectLst/>
                <a:uFillTx/>
                <a:latin typeface="Arial"/>
              </a:rPr>
              <a:t>dürfen in Schutzzone II keine Windenergieanlagen </a:t>
            </a:r>
            <a:r>
              <a:rPr b="0" lang="de-DE" sz="2400" strike="noStrike" u="none">
                <a:solidFill>
                  <a:schemeClr val="dk1"/>
                </a:solidFill>
                <a:effectLst/>
                <a:uFillTx/>
                <a:latin typeface="Arial"/>
              </a:rPr>
              <a:t>errichtet werden.</a:t>
            </a:r>
            <a:endParaRPr b="0" lang="de-DE" sz="2400" strike="noStrike" u="none">
              <a:solidFill>
                <a:srgbClr val="000000"/>
              </a:solidFill>
              <a:effectLst/>
              <a:uFillTx/>
              <a:latin typeface="Arial"/>
            </a:endParaRPr>
          </a:p>
        </p:txBody>
      </p:sp>
      <p:sp>
        <p:nvSpPr>
          <p:cNvPr id="401" name="PlaceHolder 2"/>
          <p:cNvSpPr>
            <a:spLocks noGrp="1"/>
          </p:cNvSpPr>
          <p:nvPr>
            <p:ph type="sldNum" idx="57"/>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en-US" sz="1200" strike="noStrike" u="none">
                <a:solidFill>
                  <a:schemeClr val="dk1"/>
                </a:solidFill>
                <a:effectLst/>
                <a:uFillTx/>
                <a:latin typeface="Arial"/>
              </a:defRPr>
            </a:lvl1pPr>
          </a:lstStyle>
          <a:p>
            <a:pPr indent="0" defTabSz="609480">
              <a:lnSpc>
                <a:spcPct val="100000"/>
              </a:lnSpc>
              <a:buNone/>
              <a:tabLst>
                <a:tab algn="l" pos="0"/>
              </a:tabLst>
            </a:pPr>
            <a:fld id="{C55F6492-A11F-4AEC-A764-95C3998FC21E}" type="slidenum">
              <a:rPr b="1" lang="en-US"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402" name="PlaceHolder 3"/>
          <p:cNvSpPr>
            <a:spLocks noGrp="1"/>
          </p:cNvSpPr>
          <p:nvPr>
            <p:ph type="title"/>
          </p:nvPr>
        </p:nvSpPr>
        <p:spPr>
          <a:xfrm>
            <a:off x="528120" y="180360"/>
            <a:ext cx="9157320" cy="766440"/>
          </a:xfrm>
          <a:prstGeom prst="rect">
            <a:avLst/>
          </a:prstGeom>
          <a:noFill/>
          <a:ln w="0">
            <a:noFill/>
          </a:ln>
        </p:spPr>
        <p:txBody>
          <a:bodyPr lIns="0" rIns="0" tIns="0" bIns="0" anchor="b">
            <a:noAutofit/>
          </a:bodyPr>
          <a:p>
            <a:pPr indent="0" defTabSz="914400">
              <a:lnSpc>
                <a:spcPct val="90000"/>
              </a:lnSpc>
              <a:buNone/>
              <a:tabLst>
                <a:tab algn="l" pos="0"/>
              </a:tabLst>
            </a:pPr>
            <a:r>
              <a:rPr b="1" lang="de-DE" sz="3200" strike="noStrike" u="none">
                <a:solidFill>
                  <a:schemeClr val="dk1"/>
                </a:solidFill>
                <a:effectLst/>
                <a:uFillTx/>
                <a:latin typeface="Arial"/>
              </a:rPr>
              <a:t>Schlussfolgerungen und Empfehlungen</a:t>
            </a:r>
            <a:endParaRPr b="0" lang="de-DE"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39" dur="indefinite" restart="never" nodeType="tmRoot">
          <p:childTnLst>
            <p:seq>
              <p:cTn id="40" dur="indefinite" nodeType="mainSeq">
                <p:childTnLst>
                  <p:par>
                    <p:cTn id="41" fill="hold">
                      <p:stCondLst>
                        <p:cond delay="indefinite"/>
                      </p:stCondLst>
                      <p:childTnLst>
                        <p:par>
                          <p:cTn id="42" fill="hold">
                            <p:stCondLst>
                              <p:cond delay="0"/>
                            </p:stCondLst>
                            <p:childTnLst>
                              <p:par>
                                <p:cTn id="43" nodeType="clickEffect" fill="hold" presetClass="entr" presetID="22" presetSubtype="4">
                                  <p:stCondLst>
                                    <p:cond delay="0"/>
                                  </p:stCondLst>
                                  <p:childTnLst>
                                    <p:set>
                                      <p:cBhvr>
                                        <p:cTn id="44" dur="1" fill="hold">
                                          <p:stCondLst>
                                            <p:cond delay="0"/>
                                          </p:stCondLst>
                                        </p:cTn>
                                        <p:tgtEl>
                                          <p:spTgt spid="400">
                                            <p:txEl>
                                              <p:pRg st="0" end="0"/>
                                            </p:txEl>
                                          </p:spTgt>
                                        </p:tgtEl>
                                        <p:attrNameLst>
                                          <p:attrName>style.visibility</p:attrName>
                                        </p:attrNameLst>
                                      </p:cBhvr>
                                      <p:to>
                                        <p:strVal val="visible"/>
                                      </p:to>
                                    </p:set>
                                    <p:animEffect filter="wipe(down)" transition="in">
                                      <p:cBhvr additive="repl">
                                        <p:cTn id="45" dur="500"/>
                                        <p:tgtEl>
                                          <p:spTgt spid="40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nodeType="clickEffect" fill="hold" presetClass="entr" presetID="22" presetSubtype="4">
                                  <p:stCondLst>
                                    <p:cond delay="0"/>
                                  </p:stCondLst>
                                  <p:childTnLst>
                                    <p:set>
                                      <p:cBhvr>
                                        <p:cTn id="49" dur="1" fill="hold">
                                          <p:stCondLst>
                                            <p:cond delay="0"/>
                                          </p:stCondLst>
                                        </p:cTn>
                                        <p:tgtEl>
                                          <p:spTgt spid="400">
                                            <p:txEl>
                                              <p:pRg st="1" end="1"/>
                                            </p:txEl>
                                          </p:spTgt>
                                        </p:tgtEl>
                                        <p:attrNameLst>
                                          <p:attrName>style.visibility</p:attrName>
                                        </p:attrNameLst>
                                      </p:cBhvr>
                                      <p:to>
                                        <p:strVal val="visible"/>
                                      </p:to>
                                    </p:set>
                                    <p:animEffect filter="wipe(down)" transition="in">
                                      <p:cBhvr additive="repl">
                                        <p:cTn id="50" dur="500"/>
                                        <p:tgtEl>
                                          <p:spTgt spid="400">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nodeType="clickEffect" fill="hold" presetClass="entr" presetID="22" presetSubtype="4">
                                  <p:stCondLst>
                                    <p:cond delay="0"/>
                                  </p:stCondLst>
                                  <p:childTnLst>
                                    <p:set>
                                      <p:cBhvr>
                                        <p:cTn id="54" dur="1" fill="hold">
                                          <p:stCondLst>
                                            <p:cond delay="0"/>
                                          </p:stCondLst>
                                        </p:cTn>
                                        <p:tgtEl>
                                          <p:spTgt spid="400">
                                            <p:txEl>
                                              <p:pRg st="2" end="2"/>
                                            </p:txEl>
                                          </p:spTgt>
                                        </p:tgtEl>
                                        <p:attrNameLst>
                                          <p:attrName>style.visibility</p:attrName>
                                        </p:attrNameLst>
                                      </p:cBhvr>
                                      <p:to>
                                        <p:strVal val="visible"/>
                                      </p:to>
                                    </p:set>
                                    <p:animEffect filter="wipe(down)" transition="in">
                                      <p:cBhvr additive="repl">
                                        <p:cTn id="55" dur="500"/>
                                        <p:tgtEl>
                                          <p:spTgt spid="400">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nodeType="clickEffect" fill="hold" presetClass="entr" presetID="22" presetSubtype="4">
                                  <p:stCondLst>
                                    <p:cond delay="0"/>
                                  </p:stCondLst>
                                  <p:childTnLst>
                                    <p:set>
                                      <p:cBhvr>
                                        <p:cTn id="59" dur="1" fill="hold">
                                          <p:stCondLst>
                                            <p:cond delay="0"/>
                                          </p:stCondLst>
                                        </p:cTn>
                                        <p:tgtEl>
                                          <p:spTgt spid="400">
                                            <p:txEl>
                                              <p:pRg st="3" end="3"/>
                                            </p:txEl>
                                          </p:spTgt>
                                        </p:tgtEl>
                                        <p:attrNameLst>
                                          <p:attrName>style.visibility</p:attrName>
                                        </p:attrNameLst>
                                      </p:cBhvr>
                                      <p:to>
                                        <p:strVal val="visible"/>
                                      </p:to>
                                    </p:set>
                                    <p:animEffect filter="wipe(down)" transition="in">
                                      <p:cBhvr additive="repl">
                                        <p:cTn id="60" dur="500"/>
                                        <p:tgtEl>
                                          <p:spTgt spid="40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PlaceHolder 1"/>
          <p:cNvSpPr>
            <a:spLocks noGrp="1"/>
          </p:cNvSpPr>
          <p:nvPr>
            <p:ph type="sldNum" idx="47"/>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en-US" sz="1200" strike="noStrike" u="none">
                <a:solidFill>
                  <a:schemeClr val="dk1"/>
                </a:solidFill>
                <a:effectLst/>
                <a:uFillTx/>
                <a:latin typeface="Arial"/>
              </a:defRPr>
            </a:lvl1pPr>
          </a:lstStyle>
          <a:p>
            <a:pPr indent="0" defTabSz="609480">
              <a:lnSpc>
                <a:spcPct val="100000"/>
              </a:lnSpc>
              <a:buNone/>
              <a:tabLst>
                <a:tab algn="l" pos="0"/>
              </a:tabLst>
            </a:pPr>
            <a:fld id="{B07C9A22-9EAD-4EE3-9DFC-A26D07113F3D}" type="slidenum">
              <a:rPr b="1" lang="en-US"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323" name="PlaceHolder 2"/>
          <p:cNvSpPr>
            <a:spLocks noGrp="1"/>
          </p:cNvSpPr>
          <p:nvPr>
            <p:ph type="title"/>
          </p:nvPr>
        </p:nvSpPr>
        <p:spPr>
          <a:xfrm>
            <a:off x="528120" y="394920"/>
            <a:ext cx="10810800" cy="766440"/>
          </a:xfrm>
          <a:prstGeom prst="rect">
            <a:avLst/>
          </a:prstGeom>
          <a:noFill/>
          <a:ln w="0">
            <a:noFill/>
          </a:ln>
        </p:spPr>
        <p:txBody>
          <a:bodyPr lIns="0" rIns="0" tIns="0" bIns="0" anchor="b">
            <a:noAutofit/>
          </a:bodyPr>
          <a:p>
            <a:pPr marL="271440" indent="-271440" defTabSz="914400">
              <a:lnSpc>
                <a:spcPct val="100000"/>
              </a:lnSpc>
              <a:spcBef>
                <a:spcPts val="1191"/>
              </a:spcBef>
              <a:spcAft>
                <a:spcPts val="992"/>
              </a:spcAft>
              <a:buClr>
                <a:srgbClr val="000000"/>
              </a:buClr>
              <a:buFont typeface="Symbol" charset="2"/>
              <a:buChar char=""/>
            </a:pPr>
            <a:r>
              <a:rPr b="1" lang="de-DE" sz="2800" strike="noStrike" u="none">
                <a:solidFill>
                  <a:schemeClr val="dk1"/>
                </a:solidFill>
                <a:effectLst/>
                <a:uFillTx/>
                <a:latin typeface="Arial"/>
              </a:rPr>
              <a:t>Hydrogeologen plädieren für besseren Schutz des Grundwassers bei der Planung von Windenergieanlagen</a:t>
            </a:r>
            <a:endParaRPr b="0" lang="de-DE" sz="2800" strike="noStrike" u="none">
              <a:solidFill>
                <a:srgbClr val="000000"/>
              </a:solidFill>
              <a:effectLst/>
              <a:uFillTx/>
              <a:latin typeface="Arial"/>
            </a:endParaRPr>
          </a:p>
        </p:txBody>
      </p:sp>
      <p:sp>
        <p:nvSpPr>
          <p:cNvPr id="324" name="Rectangle 3"/>
          <p:cNvSpPr/>
          <p:nvPr/>
        </p:nvSpPr>
        <p:spPr>
          <a:xfrm>
            <a:off x="505440" y="1521000"/>
            <a:ext cx="10847520" cy="4533120"/>
          </a:xfrm>
          <a:prstGeom prst="rect">
            <a:avLst/>
          </a:prstGeom>
          <a:solidFill>
            <a:schemeClr val="bg1"/>
          </a:solidFill>
          <a:ln w="0">
            <a:noFill/>
          </a:ln>
        </p:spPr>
        <p:style>
          <a:lnRef idx="0"/>
          <a:fillRef idx="0"/>
          <a:effectRef idx="0"/>
          <a:fontRef idx="minor"/>
        </p:style>
        <p:txBody>
          <a:bodyPr lIns="0" rIns="0" tIns="0" bIns="0" anchor="t">
            <a:normAutofit lnSpcReduction="9999"/>
          </a:bodyPr>
          <a:p>
            <a:pPr marL="271440" indent="-271440" defTabSz="914400">
              <a:lnSpc>
                <a:spcPct val="100000"/>
              </a:lnSpc>
              <a:spcBef>
                <a:spcPts val="1191"/>
              </a:spcBef>
              <a:spcAft>
                <a:spcPts val="992"/>
              </a:spcAft>
              <a:buSzPct val="210846"/>
              <a:buBlip>
                <a:blip r:embed="rId1"/>
              </a:buBlip>
            </a:pPr>
            <a:r>
              <a:rPr b="0" lang="de-DE" sz="1000" strike="noStrike" u="none">
                <a:solidFill>
                  <a:schemeClr val="dk1"/>
                </a:solidFill>
                <a:effectLst/>
                <a:uFillTx/>
                <a:latin typeface="Arial"/>
                <a:hlinkClick r:id="rId2"/>
              </a:rPr>
              <a:t>Dachverband der Geowissenschaften (DVGeo) e.V.</a:t>
            </a:r>
            <a:r>
              <a:rPr b="0" lang="de-DE" sz="1000" strike="noStrike" u="none">
                <a:solidFill>
                  <a:schemeClr val="dk1"/>
                </a:solidFill>
                <a:effectLst/>
                <a:uFillTx/>
                <a:latin typeface="Arial"/>
              </a:rPr>
              <a:t> 05.06.2025</a:t>
            </a:r>
            <a:endParaRPr b="0" lang="de-DE" sz="1000" strike="noStrike" u="none">
              <a:solidFill>
                <a:srgbClr val="000000"/>
              </a:solidFill>
              <a:effectLst/>
              <a:uFillTx/>
              <a:latin typeface="Arial"/>
            </a:endParaRPr>
          </a:p>
          <a:p>
            <a:pPr marL="271440" indent="-271440" defTabSz="914400">
              <a:lnSpc>
                <a:spcPct val="100000"/>
              </a:lnSpc>
              <a:spcBef>
                <a:spcPts val="1191"/>
              </a:spcBef>
              <a:spcAft>
                <a:spcPts val="992"/>
              </a:spcAft>
              <a:buSzPct val="100058"/>
              <a:buBlip>
                <a:blip r:embed="rId3"/>
              </a:buBlip>
            </a:pPr>
            <a:r>
              <a:rPr b="0" lang="de-DE" sz="2800" strike="noStrike" u="none">
                <a:solidFill>
                  <a:schemeClr val="dk1"/>
                </a:solidFill>
                <a:effectLst/>
                <a:uFillTx/>
                <a:latin typeface="Arial"/>
              </a:rPr>
              <a:t>Stellungnahme des Vorstands der Fachsektion Hydrogeologie</a:t>
            </a:r>
            <a:endParaRPr b="0" lang="de-DE" sz="2800" strike="noStrike" u="none">
              <a:solidFill>
                <a:srgbClr val="000000"/>
              </a:solidFill>
              <a:effectLst/>
              <a:uFillTx/>
              <a:latin typeface="Arial"/>
            </a:endParaRPr>
          </a:p>
          <a:p>
            <a:pPr marL="271440" indent="-271440" defTabSz="914400">
              <a:lnSpc>
                <a:spcPct val="100000"/>
              </a:lnSpc>
              <a:spcBef>
                <a:spcPts val="1191"/>
              </a:spcBef>
              <a:spcAft>
                <a:spcPts val="992"/>
              </a:spcAft>
              <a:buSzPct val="100017"/>
              <a:buBlip>
                <a:blip r:embed="rId4"/>
              </a:buBlip>
            </a:pPr>
            <a:r>
              <a:rPr b="0" lang="de-DE" sz="2400" strike="noStrike" u="none">
                <a:solidFill>
                  <a:schemeClr val="dk1"/>
                </a:solidFill>
                <a:effectLst/>
                <a:uFillTx/>
                <a:latin typeface="Arial"/>
              </a:rPr>
              <a:t>Das Trinkwasser stammt in Deutschland überwiegend aus dem Grundwasser </a:t>
            </a:r>
            <a:endParaRPr b="0" lang="de-DE" sz="2400" strike="noStrike" u="none">
              <a:solidFill>
                <a:srgbClr val="000000"/>
              </a:solidFill>
              <a:effectLst/>
              <a:uFillTx/>
              <a:latin typeface="Arial"/>
            </a:endParaRPr>
          </a:p>
          <a:p>
            <a:pPr marL="271440" indent="-271440" defTabSz="914400">
              <a:lnSpc>
                <a:spcPct val="100000"/>
              </a:lnSpc>
              <a:spcBef>
                <a:spcPts val="1191"/>
              </a:spcBef>
              <a:spcAft>
                <a:spcPts val="992"/>
              </a:spcAft>
              <a:buSzPct val="100016"/>
              <a:buBlip>
                <a:blip r:embed="rId5"/>
              </a:buBlip>
            </a:pPr>
            <a:r>
              <a:rPr b="0" lang="de-DE" sz="2600" strike="noStrike" u="none">
                <a:solidFill>
                  <a:schemeClr val="dk1"/>
                </a:solidFill>
                <a:effectLst/>
                <a:uFillTx/>
                <a:latin typeface="Arial"/>
              </a:rPr>
              <a:t>Der Vorstand der Fachsektion Hydrogeologie lehnt daher die Errichtung von Windparks in Wasserschutzgebieten ab, insbesondere innerhalb einer </a:t>
            </a:r>
            <a:r>
              <a:rPr b="1" lang="de-DE" sz="2600" strike="noStrike" u="none">
                <a:solidFill>
                  <a:schemeClr val="dk1"/>
                </a:solidFill>
                <a:effectLst/>
                <a:uFillTx/>
                <a:latin typeface="Arial"/>
              </a:rPr>
              <a:t>Schutzzone II,</a:t>
            </a:r>
            <a:r>
              <a:rPr b="0" lang="de-DE" sz="2600" strike="noStrike" u="none">
                <a:solidFill>
                  <a:schemeClr val="dk1"/>
                </a:solidFill>
                <a:effectLst/>
                <a:uFillTx/>
                <a:latin typeface="Arial"/>
              </a:rPr>
              <a:t> und plädiert an die Behörden, im Zuge der vorzunehmenden Abwägungen dem nachhaltigen Schutz der Grundwasserressourcen und der öffentlichen Trinkwasserversorgung Priorität zu geben und auch die berechtigten Schutzinteressen privater Wasserfassungen zu berücksichtigen. </a:t>
            </a:r>
            <a:endParaRPr b="0" lang="de-DE" sz="2600" strike="noStrike" u="none">
              <a:solidFill>
                <a:srgbClr val="000000"/>
              </a:solidFill>
              <a:effectLst/>
              <a:uFillTx/>
              <a:latin typeface="Arial"/>
            </a:endParaRPr>
          </a:p>
        </p:txBody>
      </p:sp>
      <p:pic>
        <p:nvPicPr>
          <p:cNvPr id="325" name="Grafik 323" descr=""/>
          <p:cNvPicPr/>
          <p:nvPr/>
        </p:nvPicPr>
        <p:blipFill>
          <a:blip r:embed="rId6"/>
          <a:stretch/>
        </p:blipFill>
        <p:spPr>
          <a:xfrm>
            <a:off x="10440000" y="287280"/>
            <a:ext cx="1151640" cy="115164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PlaceHolder 1"/>
          <p:cNvSpPr>
            <a:spLocks noGrp="1"/>
          </p:cNvSpPr>
          <p:nvPr>
            <p:ph/>
          </p:nvPr>
        </p:nvSpPr>
        <p:spPr>
          <a:xfrm>
            <a:off x="473040" y="1940040"/>
            <a:ext cx="11364480" cy="1180440"/>
          </a:xfrm>
          <a:prstGeom prst="rect">
            <a:avLst/>
          </a:prstGeom>
          <a:noFill/>
          <a:ln w="0">
            <a:noFill/>
          </a:ln>
        </p:spPr>
        <p:txBody>
          <a:bodyPr lIns="0" rIns="0" tIns="0" bIns="0" anchor="t">
            <a:noAutofit/>
          </a:bodyPr>
          <a:p>
            <a:pPr indent="0" defTabSz="914400">
              <a:lnSpc>
                <a:spcPct val="100000"/>
              </a:lnSpc>
              <a:buNone/>
              <a:tabLst>
                <a:tab algn="l" pos="0"/>
              </a:tabLst>
            </a:pPr>
            <a:r>
              <a:rPr b="1" lang="de-DE" sz="3200" strike="noStrike" u="none">
                <a:solidFill>
                  <a:schemeClr val="dk1"/>
                </a:solidFill>
                <a:effectLst/>
                <a:uFillTx/>
                <a:latin typeface="Arial"/>
              </a:rPr>
              <a:t>Hydrogeologische Bewertung der geplanten Windkraftanlagen im Spitalwald Herrenberg</a:t>
            </a:r>
            <a:endParaRPr b="0" lang="de-DE" sz="3200" strike="noStrike" u="none">
              <a:solidFill>
                <a:srgbClr val="000000"/>
              </a:solidFill>
              <a:effectLst/>
              <a:uFillTx/>
              <a:latin typeface="Arial"/>
            </a:endParaRPr>
          </a:p>
        </p:txBody>
      </p:sp>
      <p:sp>
        <p:nvSpPr>
          <p:cNvPr id="327" name="Textfeld 9"/>
          <p:cNvSpPr/>
          <p:nvPr/>
        </p:nvSpPr>
        <p:spPr>
          <a:xfrm>
            <a:off x="8209440" y="369000"/>
            <a:ext cx="3393720" cy="638280"/>
          </a:xfrm>
          <a:prstGeom prst="rect">
            <a:avLst/>
          </a:prstGeom>
          <a:noFill/>
          <a:ln w="0">
            <a:noFill/>
          </a:ln>
        </p:spPr>
        <p:style>
          <a:lnRef idx="0"/>
          <a:fillRef idx="0"/>
          <a:effectRef idx="0"/>
          <a:fontRef idx="minor"/>
        </p:style>
        <p:txBody>
          <a:bodyPr wrap="none" lIns="90000" rIns="90000" tIns="45000" bIns="45000" anchor="t" anchorCtr="1">
            <a:spAutoFit/>
          </a:bodyPr>
          <a:p>
            <a:pPr algn="r" defTabSz="609480">
              <a:lnSpc>
                <a:spcPct val="100000"/>
              </a:lnSpc>
            </a:pPr>
            <a:r>
              <a:rPr b="1" lang="de-DE" sz="1800" strike="noStrike" u="none">
                <a:solidFill>
                  <a:schemeClr val="lt1">
                    <a:lumMod val="50000"/>
                  </a:schemeClr>
                </a:solidFill>
                <a:effectLst/>
                <a:uFillTx/>
                <a:latin typeface="Arial"/>
              </a:rPr>
              <a:t>Infoveranstaltung Herrenberg</a:t>
            </a:r>
            <a:endParaRPr b="0" lang="de-DE" sz="1800" strike="noStrike" u="none">
              <a:solidFill>
                <a:srgbClr val="000000"/>
              </a:solidFill>
              <a:effectLst/>
              <a:uFillTx/>
              <a:latin typeface="Arial"/>
            </a:endParaRPr>
          </a:p>
          <a:p>
            <a:pPr algn="r" defTabSz="609480">
              <a:lnSpc>
                <a:spcPct val="100000"/>
              </a:lnSpc>
            </a:pPr>
            <a:r>
              <a:rPr b="0" lang="de-DE" sz="1800" strike="noStrike" u="none">
                <a:solidFill>
                  <a:schemeClr val="lt1">
                    <a:lumMod val="50000"/>
                  </a:schemeClr>
                </a:solidFill>
                <a:effectLst/>
                <a:uFillTx/>
                <a:latin typeface="Arial"/>
              </a:rPr>
              <a:t>03. Juli 2025</a:t>
            </a:r>
            <a:endParaRPr b="0" lang="de-DE" sz="1800" strike="noStrike" u="none">
              <a:solidFill>
                <a:srgbClr val="000000"/>
              </a:solidFill>
              <a:effectLst/>
              <a:uFillTx/>
              <a:latin typeface="Arial"/>
            </a:endParaRPr>
          </a:p>
        </p:txBody>
      </p:sp>
      <p:sp>
        <p:nvSpPr>
          <p:cNvPr id="328" name="Textfeld 4"/>
          <p:cNvSpPr/>
          <p:nvPr/>
        </p:nvSpPr>
        <p:spPr>
          <a:xfrm>
            <a:off x="473040" y="3139920"/>
            <a:ext cx="2636640" cy="334080"/>
          </a:xfrm>
          <a:prstGeom prst="rect">
            <a:avLst/>
          </a:prstGeom>
          <a:noFill/>
          <a:ln w="0">
            <a:noFill/>
          </a:ln>
        </p:spPr>
        <p:style>
          <a:lnRef idx="0"/>
          <a:fillRef idx="0"/>
          <a:effectRef idx="0"/>
          <a:fontRef idx="minor"/>
        </p:style>
        <p:txBody>
          <a:bodyPr wrap="none" lIns="90000" rIns="90000" tIns="45000" bIns="45000" anchor="t">
            <a:spAutoFit/>
          </a:bodyPr>
          <a:p>
            <a:pPr defTabSz="609480">
              <a:lnSpc>
                <a:spcPct val="100000"/>
              </a:lnSpc>
            </a:pPr>
            <a:r>
              <a:rPr b="0" lang="de-DE" sz="1600" strike="noStrike" u="none">
                <a:solidFill>
                  <a:schemeClr val="dk1"/>
                </a:solidFill>
                <a:effectLst/>
                <a:uFillTx/>
                <a:latin typeface="Arial"/>
              </a:rPr>
              <a:t>Prof. Dr. Nico Goldscheider</a:t>
            </a:r>
            <a:endParaRPr b="0" lang="de-DE" sz="1600" strike="noStrike" u="none">
              <a:solidFill>
                <a:srgbClr val="000000"/>
              </a:solidFill>
              <a:effectLst/>
              <a:uFillTx/>
              <a:latin typeface="Arial"/>
            </a:endParaRPr>
          </a:p>
        </p:txBody>
      </p:sp>
      <p:sp>
        <p:nvSpPr>
          <p:cNvPr id="329" name="Bildplatzhalter 3"/>
          <p:cNvSpPr/>
          <p:nvPr/>
        </p:nvSpPr>
        <p:spPr>
          <a:xfrm>
            <a:off x="156240" y="3618360"/>
            <a:ext cx="11903040" cy="2706120"/>
          </a:xfrm>
          <a:prstGeom prst="round2DiagRect">
            <a:avLst>
              <a:gd name="adj1" fmla="val 0"/>
              <a:gd name="adj2" fmla="val 8317"/>
            </a:avLst>
          </a:prstGeom>
          <a:blipFill rotWithShape="0">
            <a:blip r:embed="rId1"/>
            <a:srcRect/>
            <a:stretch/>
          </a:blipFill>
          <a:ln w="12700">
            <a:solidFill>
              <a:srgbClr val="d9d9d9"/>
            </a:solidFill>
            <a:round/>
          </a:ln>
        </p:spPr>
        <p:style>
          <a:lnRef idx="0"/>
          <a:fillRef idx="0"/>
          <a:effectRef idx="0"/>
          <a:fontRef idx="minor"/>
        </p:style>
        <p:txBody>
          <a:bodyPr lIns="90000" rIns="90000" tIns="45000" bIns="45000" anchor="t">
            <a:noAutofit/>
          </a:bodyPr>
          <a:p>
            <a:endParaRPr b="0" lang="de-DE"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PlaceHolder 1"/>
          <p:cNvSpPr>
            <a:spLocks noGrp="1"/>
          </p:cNvSpPr>
          <p:nvPr>
            <p:ph type="sldNum" idx="48"/>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en-US" sz="1200" strike="noStrike" u="none">
                <a:solidFill>
                  <a:schemeClr val="dk1"/>
                </a:solidFill>
                <a:effectLst/>
                <a:uFillTx/>
                <a:latin typeface="Arial"/>
              </a:defRPr>
            </a:lvl1pPr>
          </a:lstStyle>
          <a:p>
            <a:pPr indent="0" defTabSz="609480">
              <a:lnSpc>
                <a:spcPct val="100000"/>
              </a:lnSpc>
              <a:buNone/>
              <a:tabLst>
                <a:tab algn="l" pos="0"/>
              </a:tabLst>
            </a:pPr>
            <a:fld id="{0A8EC411-344D-4009-A5C5-A7C390CAE450}" type="slidenum">
              <a:rPr b="1" lang="en-US"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331" name="PlaceHolder 2"/>
          <p:cNvSpPr>
            <a:spLocks noGrp="1"/>
          </p:cNvSpPr>
          <p:nvPr>
            <p:ph type="title"/>
          </p:nvPr>
        </p:nvSpPr>
        <p:spPr>
          <a:xfrm>
            <a:off x="528120" y="394920"/>
            <a:ext cx="9157320" cy="766440"/>
          </a:xfrm>
          <a:prstGeom prst="rect">
            <a:avLst/>
          </a:prstGeom>
          <a:noFill/>
          <a:ln w="0">
            <a:noFill/>
          </a:ln>
        </p:spPr>
        <p:txBody>
          <a:bodyPr lIns="0" rIns="0" tIns="0" bIns="0" anchor="b">
            <a:noAutofit/>
          </a:bodyPr>
          <a:p>
            <a:pPr indent="0" defTabSz="914400">
              <a:lnSpc>
                <a:spcPct val="90000"/>
              </a:lnSpc>
              <a:buNone/>
              <a:tabLst>
                <a:tab algn="l" pos="0"/>
              </a:tabLst>
            </a:pPr>
            <a:r>
              <a:rPr b="1" lang="de-DE" sz="3200" strike="noStrike" u="none">
                <a:solidFill>
                  <a:schemeClr val="dk1"/>
                </a:solidFill>
                <a:effectLst/>
                <a:uFillTx/>
                <a:latin typeface="Arial"/>
              </a:rPr>
              <a:t>Schutzgebiete für Grundwasser</a:t>
            </a:r>
            <a:endParaRPr b="0" lang="de-DE" sz="3200" strike="noStrike" u="none">
              <a:solidFill>
                <a:srgbClr val="000000"/>
              </a:solidFill>
              <a:effectLst/>
              <a:uFillTx/>
              <a:latin typeface="Arial"/>
            </a:endParaRPr>
          </a:p>
        </p:txBody>
      </p:sp>
      <p:sp>
        <p:nvSpPr>
          <p:cNvPr id="332" name="Rectangle 2"/>
          <p:cNvSpPr/>
          <p:nvPr/>
        </p:nvSpPr>
        <p:spPr>
          <a:xfrm>
            <a:off x="505440" y="1521000"/>
            <a:ext cx="10847520" cy="4533120"/>
          </a:xfrm>
          <a:prstGeom prst="rect">
            <a:avLst/>
          </a:prstGeom>
          <a:solidFill>
            <a:schemeClr val="bg1"/>
          </a:solidFill>
          <a:ln w="0">
            <a:noFill/>
          </a:ln>
        </p:spPr>
        <p:style>
          <a:lnRef idx="0"/>
          <a:fillRef idx="0"/>
          <a:effectRef idx="0"/>
          <a:fontRef idx="minor"/>
        </p:style>
        <p:txBody>
          <a:bodyPr lIns="0" rIns="0" tIns="0" bIns="0" anchor="t">
            <a:normAutofit/>
          </a:bodyPr>
          <a:p>
            <a:pPr marL="271440" indent="-271440" defTabSz="914400">
              <a:lnSpc>
                <a:spcPct val="110000"/>
              </a:lnSpc>
              <a:spcAft>
                <a:spcPts val="2401"/>
              </a:spcAft>
              <a:buSzPct val="100017"/>
              <a:buBlip>
                <a:blip r:embed="rId1"/>
              </a:buBlip>
            </a:pPr>
            <a:r>
              <a:rPr b="0" lang="de-DE" sz="2400" strike="noStrike" u="none">
                <a:solidFill>
                  <a:schemeClr val="dk1"/>
                </a:solidFill>
                <a:effectLst/>
                <a:uFillTx/>
                <a:latin typeface="Arial"/>
              </a:rPr>
              <a:t>Schutzzone I (Fassungsbereich)</a:t>
            </a:r>
            <a:endParaRPr b="0" lang="de-DE" sz="2400" strike="noStrike" u="none">
              <a:solidFill>
                <a:srgbClr val="000000"/>
              </a:solidFill>
              <a:effectLst/>
              <a:uFillTx/>
              <a:latin typeface="Arial"/>
            </a:endParaRPr>
          </a:p>
          <a:p>
            <a:pPr marL="271440" indent="-271440" defTabSz="914400">
              <a:lnSpc>
                <a:spcPct val="110000"/>
              </a:lnSpc>
              <a:spcAft>
                <a:spcPts val="2401"/>
              </a:spcAft>
              <a:buSzPct val="100017"/>
              <a:buBlip>
                <a:blip r:embed="rId2"/>
              </a:buBlip>
            </a:pPr>
            <a:r>
              <a:rPr b="1" lang="de-DE" sz="2400" strike="noStrike" u="none">
                <a:solidFill>
                  <a:srgbClr val="0000cc"/>
                </a:solidFill>
                <a:effectLst/>
                <a:uFillTx/>
                <a:latin typeface="Arial"/>
              </a:rPr>
              <a:t>Schutzzone II </a:t>
            </a:r>
            <a:r>
              <a:rPr b="1" lang="de-DE" sz="2400" strike="noStrike" u="none">
                <a:solidFill>
                  <a:schemeClr val="dk1"/>
                </a:solidFill>
                <a:effectLst/>
                <a:uFillTx/>
                <a:latin typeface="Arial"/>
              </a:rPr>
              <a:t>(Engere Schutzzone) </a:t>
            </a:r>
            <a:r>
              <a:rPr b="1" i="1" lang="de-DE" sz="2400" strike="noStrike" u="sng">
                <a:solidFill>
                  <a:schemeClr val="dk1"/>
                </a:solidFill>
                <a:effectLst/>
                <a:uFillTx/>
                <a:latin typeface="Arial"/>
              </a:rPr>
              <a:t>muss</a:t>
            </a:r>
            <a:r>
              <a:rPr b="1" lang="de-DE" sz="2400" strike="noStrike" u="none">
                <a:solidFill>
                  <a:schemeClr val="dk1"/>
                </a:solidFill>
                <a:effectLst/>
                <a:uFillTx/>
                <a:latin typeface="Arial"/>
              </a:rPr>
              <a:t> den Schutz des genutzten Grundwassers vor Verunreinigungen […] und vor Beeinträchtigungen, die die Wassergewinnungsanlage aufgrund geringer Fließdauer oder -strecke erreichen können, gewährleisten. </a:t>
            </a:r>
            <a:endParaRPr b="0" lang="de-DE" sz="2400" strike="noStrike" u="none">
              <a:solidFill>
                <a:srgbClr val="000000"/>
              </a:solidFill>
              <a:effectLst/>
              <a:uFillTx/>
              <a:latin typeface="Arial"/>
            </a:endParaRPr>
          </a:p>
          <a:p>
            <a:pPr marL="271440" indent="-271440" defTabSz="914400">
              <a:lnSpc>
                <a:spcPct val="110000"/>
              </a:lnSpc>
              <a:spcAft>
                <a:spcPts val="2401"/>
              </a:spcAft>
              <a:buSzPct val="100017"/>
              <a:buBlip>
                <a:blip r:embed="rId3"/>
              </a:buBlip>
            </a:pPr>
            <a:r>
              <a:rPr b="0" lang="de-DE" sz="2400" strike="noStrike" u="none">
                <a:solidFill>
                  <a:schemeClr val="dk1"/>
                </a:solidFill>
                <a:effectLst/>
                <a:uFillTx/>
                <a:latin typeface="Arial"/>
              </a:rPr>
              <a:t>Schutzzone III (Weitere Schutzzone) </a:t>
            </a:r>
            <a:r>
              <a:rPr b="0" i="1" lang="de-DE" sz="2400" strike="noStrike" u="sng">
                <a:solidFill>
                  <a:schemeClr val="dk1"/>
                </a:solidFill>
                <a:effectLst/>
                <a:uFillTx/>
                <a:latin typeface="Arial"/>
              </a:rPr>
              <a:t>muss</a:t>
            </a:r>
            <a:r>
              <a:rPr b="0" lang="de-DE" sz="2400" strike="noStrike" u="none">
                <a:solidFill>
                  <a:schemeClr val="dk1"/>
                </a:solidFill>
                <a:effectLst/>
                <a:uFillTx/>
                <a:latin typeface="Arial"/>
              </a:rPr>
              <a:t> den Schutz des genutzten Grundwassers vor weitreichenden Verunreinigungen und Beeinträchtigungen, insbesondere durch nicht oder nur schwer abbaubare Stoffe, gewährleisten.</a:t>
            </a:r>
            <a:endParaRPr b="0" lang="de-DE"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3" name="Inhaltsplatzhalter 4" descr=""/>
          <p:cNvPicPr/>
          <p:nvPr/>
        </p:nvPicPr>
        <p:blipFill>
          <a:blip r:embed="rId1"/>
          <a:srcRect l="1622" t="6286" r="0" b="3139"/>
          <a:stretch/>
        </p:blipFill>
        <p:spPr>
          <a:xfrm>
            <a:off x="569160" y="827640"/>
            <a:ext cx="6391800" cy="5933880"/>
          </a:xfrm>
          <a:prstGeom prst="rect">
            <a:avLst/>
          </a:prstGeom>
          <a:noFill/>
          <a:ln w="0">
            <a:noFill/>
          </a:ln>
        </p:spPr>
      </p:pic>
      <p:sp>
        <p:nvSpPr>
          <p:cNvPr id="334" name="PlaceHolder 1"/>
          <p:cNvSpPr>
            <a:spLocks noGrp="1"/>
          </p:cNvSpPr>
          <p:nvPr>
            <p:ph type="sldNum" idx="49"/>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en-US" sz="1200" strike="noStrike" u="none">
                <a:solidFill>
                  <a:schemeClr val="dk1"/>
                </a:solidFill>
                <a:effectLst/>
                <a:uFillTx/>
                <a:latin typeface="Arial"/>
              </a:defRPr>
            </a:lvl1pPr>
          </a:lstStyle>
          <a:p>
            <a:pPr indent="0" defTabSz="609480">
              <a:lnSpc>
                <a:spcPct val="100000"/>
              </a:lnSpc>
              <a:buNone/>
              <a:tabLst>
                <a:tab algn="l" pos="0"/>
              </a:tabLst>
            </a:pPr>
            <a:fld id="{F854B96D-8FF5-4D80-A569-157D61700007}" type="slidenum">
              <a:rPr b="1" lang="en-US"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335" name="PlaceHolder 2"/>
          <p:cNvSpPr>
            <a:spLocks noGrp="1"/>
          </p:cNvSpPr>
          <p:nvPr>
            <p:ph type="title"/>
          </p:nvPr>
        </p:nvSpPr>
        <p:spPr>
          <a:xfrm>
            <a:off x="528120" y="179280"/>
            <a:ext cx="9157320" cy="474840"/>
          </a:xfrm>
          <a:prstGeom prst="rect">
            <a:avLst/>
          </a:prstGeom>
          <a:noFill/>
          <a:ln w="0">
            <a:noFill/>
          </a:ln>
        </p:spPr>
        <p:txBody>
          <a:bodyPr lIns="0" rIns="0" tIns="0" bIns="0" anchor="b">
            <a:normAutofit/>
          </a:bodyPr>
          <a:p>
            <a:pPr indent="0" defTabSz="914400">
              <a:lnSpc>
                <a:spcPct val="90000"/>
              </a:lnSpc>
              <a:buNone/>
              <a:tabLst>
                <a:tab algn="l" pos="0"/>
              </a:tabLst>
            </a:pPr>
            <a:r>
              <a:rPr b="1" lang="de-DE" sz="2800" strike="noStrike" u="none">
                <a:solidFill>
                  <a:schemeClr val="dk1"/>
                </a:solidFill>
                <a:effectLst/>
                <a:uFillTx/>
                <a:latin typeface="Arial"/>
              </a:rPr>
              <a:t>WEA und Schutzzonen übereinander gelegt:</a:t>
            </a:r>
            <a:endParaRPr b="0" lang="de-DE" sz="2800" strike="noStrike" u="none">
              <a:solidFill>
                <a:srgbClr val="000000"/>
              </a:solidFill>
              <a:effectLst/>
              <a:uFillTx/>
              <a:latin typeface="Arial"/>
            </a:endParaRPr>
          </a:p>
        </p:txBody>
      </p:sp>
      <p:sp>
        <p:nvSpPr>
          <p:cNvPr id="336" name="Textfeld 5"/>
          <p:cNvSpPr/>
          <p:nvPr/>
        </p:nvSpPr>
        <p:spPr>
          <a:xfrm>
            <a:off x="4703400" y="2821680"/>
            <a:ext cx="972360" cy="394560"/>
          </a:xfrm>
          <a:prstGeom prst="rect">
            <a:avLst/>
          </a:prstGeom>
          <a:solidFill>
            <a:srgbClr val="ffff99"/>
          </a:solidFill>
          <a:ln w="0">
            <a:noFill/>
          </a:ln>
        </p:spPr>
        <p:style>
          <a:lnRef idx="0"/>
          <a:fillRef idx="0"/>
          <a:effectRef idx="0"/>
          <a:fontRef idx="minor"/>
        </p:style>
        <p:txBody>
          <a:bodyPr wrap="none" lIns="90000" rIns="90000" tIns="45000" bIns="45000" anchor="t">
            <a:spAutoFit/>
          </a:bodyPr>
          <a:p>
            <a:pPr defTabSz="609480">
              <a:lnSpc>
                <a:spcPct val="100000"/>
              </a:lnSpc>
            </a:pPr>
            <a:r>
              <a:rPr b="0" lang="de-DE" sz="2000" strike="noStrike" u="none">
                <a:solidFill>
                  <a:schemeClr val="dk1"/>
                </a:solidFill>
                <a:effectLst/>
                <a:uFillTx/>
                <a:latin typeface="Arial"/>
              </a:rPr>
              <a:t>Zone II</a:t>
            </a:r>
            <a:endParaRPr b="0" lang="de-DE" sz="2000" strike="noStrike" u="none">
              <a:solidFill>
                <a:srgbClr val="000000"/>
              </a:solidFill>
              <a:effectLst/>
              <a:uFillTx/>
              <a:latin typeface="Arial"/>
            </a:endParaRPr>
          </a:p>
        </p:txBody>
      </p:sp>
      <p:sp>
        <p:nvSpPr>
          <p:cNvPr id="337" name="Textfeld 6"/>
          <p:cNvSpPr/>
          <p:nvPr/>
        </p:nvSpPr>
        <p:spPr>
          <a:xfrm>
            <a:off x="5100120" y="5699520"/>
            <a:ext cx="1042920" cy="394560"/>
          </a:xfrm>
          <a:prstGeom prst="rect">
            <a:avLst/>
          </a:prstGeom>
          <a:solidFill>
            <a:srgbClr val="ccffcc"/>
          </a:solidFill>
          <a:ln w="0">
            <a:noFill/>
          </a:ln>
        </p:spPr>
        <p:style>
          <a:lnRef idx="0"/>
          <a:fillRef idx="0"/>
          <a:effectRef idx="0"/>
          <a:fontRef idx="minor"/>
        </p:style>
        <p:txBody>
          <a:bodyPr wrap="none" lIns="90000" rIns="90000" tIns="45000" bIns="45000" anchor="t">
            <a:spAutoFit/>
          </a:bodyPr>
          <a:p>
            <a:pPr defTabSz="609480">
              <a:lnSpc>
                <a:spcPct val="100000"/>
              </a:lnSpc>
            </a:pPr>
            <a:r>
              <a:rPr b="0" lang="de-DE" sz="2000" strike="noStrike" u="none">
                <a:solidFill>
                  <a:schemeClr val="dk1"/>
                </a:solidFill>
                <a:effectLst/>
                <a:uFillTx/>
                <a:latin typeface="Arial"/>
              </a:rPr>
              <a:t>Zone III</a:t>
            </a:r>
            <a:endParaRPr b="0" lang="de-DE" sz="2000" strike="noStrike" u="none">
              <a:solidFill>
                <a:srgbClr val="000000"/>
              </a:solidFill>
              <a:effectLst/>
              <a:uFillTx/>
              <a:latin typeface="Arial"/>
            </a:endParaRPr>
          </a:p>
        </p:txBody>
      </p:sp>
      <p:sp>
        <p:nvSpPr>
          <p:cNvPr id="338" name="Inhaltsplatzhalter 1"/>
          <p:cNvSpPr/>
          <p:nvPr/>
        </p:nvSpPr>
        <p:spPr>
          <a:xfrm>
            <a:off x="7063200" y="827640"/>
            <a:ext cx="4883040" cy="3259800"/>
          </a:xfrm>
          <a:prstGeom prst="rect">
            <a:avLst/>
          </a:prstGeom>
          <a:noFill/>
          <a:ln w="0">
            <a:noFill/>
          </a:ln>
        </p:spPr>
        <p:style>
          <a:lnRef idx="0"/>
          <a:fillRef idx="0"/>
          <a:effectRef idx="0"/>
          <a:fontRef idx="minor"/>
        </p:style>
        <p:txBody>
          <a:bodyPr lIns="0" rIns="0" tIns="0" bIns="0" anchor="t">
            <a:normAutofit/>
          </a:bodyPr>
          <a:p>
            <a:pPr marL="271440" indent="-271440" defTabSz="914400">
              <a:lnSpc>
                <a:spcPct val="100000"/>
              </a:lnSpc>
              <a:spcAft>
                <a:spcPts val="1199"/>
              </a:spcAft>
              <a:buSzPct val="100017"/>
              <a:buBlip>
                <a:blip r:embed="rId2"/>
              </a:buBlip>
            </a:pPr>
            <a:r>
              <a:rPr b="0" lang="de-DE" sz="2400" strike="noStrike" u="none">
                <a:solidFill>
                  <a:schemeClr val="dk1"/>
                </a:solidFill>
                <a:effectLst/>
                <a:uFillTx/>
                <a:latin typeface="Arial"/>
              </a:rPr>
              <a:t>Demnach wären 6 WEA in Zone II geplant und eine in Zone III, knapp außerhalb von Zone II.</a:t>
            </a:r>
            <a:endParaRPr b="0" lang="de-DE" sz="2400" strike="noStrike" u="none">
              <a:solidFill>
                <a:srgbClr val="000000"/>
              </a:solidFill>
              <a:effectLst/>
              <a:uFillTx/>
              <a:latin typeface="Arial"/>
            </a:endParaRPr>
          </a:p>
          <a:p>
            <a:pPr marL="271440" indent="-271440" defTabSz="914400">
              <a:lnSpc>
                <a:spcPct val="100000"/>
              </a:lnSpc>
              <a:spcAft>
                <a:spcPts val="1199"/>
              </a:spcAft>
              <a:buSzPct val="100017"/>
              <a:buBlip>
                <a:blip r:embed="rId3"/>
              </a:buBlip>
            </a:pPr>
            <a:r>
              <a:rPr b="0" lang="de-DE" sz="2400" strike="noStrike" u="none">
                <a:solidFill>
                  <a:schemeClr val="dk1"/>
                </a:solidFill>
                <a:effectLst/>
                <a:uFillTx/>
                <a:latin typeface="Arial"/>
              </a:rPr>
              <a:t>Dies wäre </a:t>
            </a:r>
            <a:r>
              <a:rPr b="1" lang="de-DE" sz="2400" strike="noStrike" u="none">
                <a:solidFill>
                  <a:srgbClr val="ff0000"/>
                </a:solidFill>
                <a:effectLst/>
                <a:uFillTx/>
                <a:latin typeface="Arial"/>
              </a:rPr>
              <a:t>ein klarer Verstoß gegen die Richtlinien des Grundwasserschutzes</a:t>
            </a:r>
            <a:r>
              <a:rPr b="0" lang="de-DE" sz="2400" strike="noStrike" u="none">
                <a:solidFill>
                  <a:schemeClr val="dk1"/>
                </a:solidFill>
                <a:effectLst/>
                <a:uFillTx/>
                <a:latin typeface="Arial"/>
              </a:rPr>
              <a:t>, wie sie vom DVGW definiert werden.</a:t>
            </a:r>
            <a:endParaRPr b="0" lang="de-DE" sz="2400" strike="noStrike" u="none">
              <a:solidFill>
                <a:srgbClr val="000000"/>
              </a:solidFill>
              <a:effectLst/>
              <a:uFillTx/>
              <a:latin typeface="Arial"/>
            </a:endParaRPr>
          </a:p>
        </p:txBody>
      </p:sp>
      <p:sp>
        <p:nvSpPr>
          <p:cNvPr id="339" name="Textfeld 8"/>
          <p:cNvSpPr/>
          <p:nvPr/>
        </p:nvSpPr>
        <p:spPr>
          <a:xfrm>
            <a:off x="10636200" y="6329880"/>
            <a:ext cx="1407960" cy="272520"/>
          </a:xfrm>
          <a:prstGeom prst="rect">
            <a:avLst/>
          </a:prstGeom>
          <a:noFill/>
          <a:ln w="0">
            <a:noFill/>
          </a:ln>
        </p:spPr>
        <p:style>
          <a:lnRef idx="0"/>
          <a:fillRef idx="0"/>
          <a:effectRef idx="0"/>
          <a:fontRef idx="minor"/>
        </p:style>
        <p:txBody>
          <a:bodyPr wrap="none" lIns="90000" rIns="90000" tIns="45000" bIns="45000" anchor="t">
            <a:spAutoFit/>
          </a:bodyPr>
          <a:p>
            <a:pPr defTabSz="609480">
              <a:lnSpc>
                <a:spcPct val="100000"/>
              </a:lnSpc>
            </a:pPr>
            <a:r>
              <a:rPr b="0" lang="de-DE" sz="1200" strike="noStrike" u="none">
                <a:solidFill>
                  <a:schemeClr val="dk1"/>
                </a:solidFill>
                <a:effectLst/>
                <a:uFillTx/>
                <a:latin typeface="Arial"/>
              </a:rPr>
              <a:t>Grafik: Jürgen Utz</a:t>
            </a:r>
            <a:endParaRPr b="0" lang="de-DE" sz="1200" strike="noStrike" u="none">
              <a:solidFill>
                <a:srgbClr val="000000"/>
              </a:solidFill>
              <a:effectLst/>
              <a:uFillTx/>
              <a:latin typeface="Arial"/>
            </a:endParaRPr>
          </a:p>
        </p:txBody>
      </p:sp>
      <p:sp>
        <p:nvSpPr>
          <p:cNvPr id="340" name="Ellipse 1"/>
          <p:cNvSpPr/>
          <p:nvPr/>
        </p:nvSpPr>
        <p:spPr>
          <a:xfrm>
            <a:off x="4040280" y="5281560"/>
            <a:ext cx="427680" cy="398520"/>
          </a:xfrm>
          <a:prstGeom prst="ellipse">
            <a:avLst/>
          </a:prstGeom>
          <a:solidFill>
            <a:srgbClr val="ff0000"/>
          </a:solidFill>
          <a:ln>
            <a:solidFill>
              <a:srgbClr val="33497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endParaRPr b="0" lang="de-DE" sz="2400" strike="noStrike" u="none">
              <a:solidFill>
                <a:schemeClr val="lt1"/>
              </a:solidFill>
              <a:effectLst/>
              <a:uFillTx/>
              <a:latin typeface="Arial"/>
            </a:endParaRPr>
          </a:p>
        </p:txBody>
      </p:sp>
      <p:sp>
        <p:nvSpPr>
          <p:cNvPr id="341" name="Ellipse 9"/>
          <p:cNvSpPr/>
          <p:nvPr/>
        </p:nvSpPr>
        <p:spPr>
          <a:xfrm>
            <a:off x="2638800" y="5216040"/>
            <a:ext cx="427680" cy="398520"/>
          </a:xfrm>
          <a:prstGeom prst="ellipse">
            <a:avLst/>
          </a:prstGeom>
          <a:solidFill>
            <a:srgbClr val="ff0000"/>
          </a:solidFill>
          <a:ln>
            <a:solidFill>
              <a:srgbClr val="33497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endParaRPr b="0" lang="de-DE" sz="2400" strike="noStrike" u="none">
              <a:solidFill>
                <a:schemeClr val="lt1"/>
              </a:solidFill>
              <a:effectLst/>
              <a:uFillTx/>
              <a:latin typeface="Arial"/>
            </a:endParaRPr>
          </a:p>
        </p:txBody>
      </p:sp>
      <p:sp>
        <p:nvSpPr>
          <p:cNvPr id="342" name="Ellipse 10"/>
          <p:cNvSpPr/>
          <p:nvPr/>
        </p:nvSpPr>
        <p:spPr>
          <a:xfrm>
            <a:off x="3483360" y="4155480"/>
            <a:ext cx="427680" cy="398520"/>
          </a:xfrm>
          <a:prstGeom prst="ellipse">
            <a:avLst/>
          </a:prstGeom>
          <a:solidFill>
            <a:srgbClr val="ff0000"/>
          </a:solidFill>
          <a:ln>
            <a:solidFill>
              <a:srgbClr val="33497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endParaRPr b="0" lang="de-DE" sz="2400" strike="noStrike" u="none">
              <a:solidFill>
                <a:schemeClr val="lt1"/>
              </a:solidFill>
              <a:effectLst/>
              <a:uFillTx/>
              <a:latin typeface="Arial"/>
            </a:endParaRPr>
          </a:p>
        </p:txBody>
      </p:sp>
      <p:sp>
        <p:nvSpPr>
          <p:cNvPr id="343" name="Ellipse 11"/>
          <p:cNvSpPr/>
          <p:nvPr/>
        </p:nvSpPr>
        <p:spPr>
          <a:xfrm>
            <a:off x="2774160" y="2621880"/>
            <a:ext cx="427680" cy="398520"/>
          </a:xfrm>
          <a:prstGeom prst="ellipse">
            <a:avLst/>
          </a:prstGeom>
          <a:solidFill>
            <a:srgbClr val="ff0000"/>
          </a:solidFill>
          <a:ln>
            <a:solidFill>
              <a:srgbClr val="33497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endParaRPr b="0" lang="de-DE" sz="2400" strike="noStrike" u="none">
              <a:solidFill>
                <a:schemeClr val="lt1"/>
              </a:solidFill>
              <a:effectLst/>
              <a:uFillTx/>
              <a:latin typeface="Arial"/>
            </a:endParaRPr>
          </a:p>
        </p:txBody>
      </p:sp>
      <p:sp>
        <p:nvSpPr>
          <p:cNvPr id="344" name="Ellipse 12"/>
          <p:cNvSpPr/>
          <p:nvPr/>
        </p:nvSpPr>
        <p:spPr>
          <a:xfrm>
            <a:off x="1841400" y="2737080"/>
            <a:ext cx="427680" cy="398520"/>
          </a:xfrm>
          <a:prstGeom prst="ellipse">
            <a:avLst/>
          </a:prstGeom>
          <a:solidFill>
            <a:srgbClr val="ff0000"/>
          </a:solidFill>
          <a:ln>
            <a:solidFill>
              <a:srgbClr val="33497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endParaRPr b="0" lang="de-DE" sz="2400" strike="noStrike" u="none">
              <a:solidFill>
                <a:schemeClr val="lt1"/>
              </a:solidFill>
              <a:effectLst/>
              <a:uFillTx/>
              <a:latin typeface="Arial"/>
            </a:endParaRPr>
          </a:p>
        </p:txBody>
      </p:sp>
      <p:sp>
        <p:nvSpPr>
          <p:cNvPr id="345" name="Ellipse 13"/>
          <p:cNvSpPr/>
          <p:nvPr/>
        </p:nvSpPr>
        <p:spPr>
          <a:xfrm>
            <a:off x="1496160" y="1172160"/>
            <a:ext cx="427680" cy="398520"/>
          </a:xfrm>
          <a:prstGeom prst="ellipse">
            <a:avLst/>
          </a:prstGeom>
          <a:solidFill>
            <a:srgbClr val="ff0000"/>
          </a:solidFill>
          <a:ln>
            <a:solidFill>
              <a:srgbClr val="33497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endParaRPr b="0" lang="de-DE" sz="2400" strike="noStrike" u="none">
              <a:solidFill>
                <a:schemeClr val="lt1"/>
              </a:solidFill>
              <a:effectLst/>
              <a:uFillTx/>
              <a:latin typeface="Arial"/>
            </a:endParaRPr>
          </a:p>
        </p:txBody>
      </p:sp>
      <p:sp>
        <p:nvSpPr>
          <p:cNvPr id="346" name="Ellipse 14"/>
          <p:cNvSpPr/>
          <p:nvPr/>
        </p:nvSpPr>
        <p:spPr>
          <a:xfrm>
            <a:off x="2055960" y="1754280"/>
            <a:ext cx="427680" cy="398520"/>
          </a:xfrm>
          <a:prstGeom prst="ellipse">
            <a:avLst/>
          </a:prstGeom>
          <a:solidFill>
            <a:srgbClr val="ff0000"/>
          </a:solidFill>
          <a:ln>
            <a:solidFill>
              <a:srgbClr val="33497d"/>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endParaRPr b="0" lang="de-DE" sz="2400" strike="noStrike" u="none">
              <a:solidFill>
                <a:schemeClr val="lt1"/>
              </a:solidFill>
              <a:effectLst/>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PlaceHolder 1"/>
          <p:cNvSpPr>
            <a:spLocks noGrp="1"/>
          </p:cNvSpPr>
          <p:nvPr>
            <p:ph type="sldNum" idx="50"/>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en-US" sz="1200" strike="noStrike" u="none">
                <a:solidFill>
                  <a:schemeClr val="dk1"/>
                </a:solidFill>
                <a:effectLst/>
                <a:uFillTx/>
                <a:latin typeface="Arial"/>
              </a:defRPr>
            </a:lvl1pPr>
          </a:lstStyle>
          <a:p>
            <a:pPr indent="0" defTabSz="609480">
              <a:lnSpc>
                <a:spcPct val="100000"/>
              </a:lnSpc>
              <a:buNone/>
              <a:tabLst>
                <a:tab algn="l" pos="0"/>
              </a:tabLst>
            </a:pPr>
            <a:fld id="{B6134371-B067-4F92-AFC7-E9C14C6CA5EE}" type="slidenum">
              <a:rPr b="1" lang="en-US"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348" name="Inhaltsplatzhalter 1"/>
          <p:cNvSpPr/>
          <p:nvPr/>
        </p:nvSpPr>
        <p:spPr>
          <a:xfrm>
            <a:off x="528120" y="1483560"/>
            <a:ext cx="11409480" cy="2989080"/>
          </a:xfrm>
          <a:prstGeom prst="rect">
            <a:avLst/>
          </a:prstGeom>
          <a:noFill/>
          <a:ln w="0">
            <a:noFill/>
          </a:ln>
        </p:spPr>
        <p:style>
          <a:lnRef idx="0"/>
          <a:fillRef idx="0"/>
          <a:effectRef idx="0"/>
          <a:fontRef idx="minor"/>
        </p:style>
        <p:txBody>
          <a:bodyPr lIns="0" rIns="0" tIns="0" bIns="0" anchor="t">
            <a:normAutofit fontScale="92500" lnSpcReduction="9999"/>
          </a:bodyPr>
          <a:p>
            <a:pPr marL="271440" indent="-271440" defTabSz="914400">
              <a:lnSpc>
                <a:spcPct val="100000"/>
              </a:lnSpc>
              <a:buSzPct val="100017"/>
              <a:buBlip>
                <a:blip r:embed="rId1"/>
              </a:buBlip>
            </a:pPr>
            <a:r>
              <a:rPr b="1" lang="de-DE" sz="2400" strike="noStrike" u="none">
                <a:solidFill>
                  <a:schemeClr val="dk1"/>
                </a:solidFill>
                <a:effectLst/>
                <a:uFillTx/>
                <a:latin typeface="Arial"/>
              </a:rPr>
              <a:t>Karst- und Kluft-Grundwasserleiter (z.B. Muschelkalk)</a:t>
            </a:r>
            <a:endParaRPr b="0" lang="de-DE" sz="2400" strike="noStrike" u="none">
              <a:solidFill>
                <a:srgbClr val="000000"/>
              </a:solidFill>
              <a:effectLst/>
              <a:uFillTx/>
              <a:latin typeface="Arial"/>
            </a:endParaRPr>
          </a:p>
          <a:p>
            <a:pPr defTabSz="914400">
              <a:lnSpc>
                <a:spcPct val="100000"/>
              </a:lnSpc>
            </a:pPr>
            <a:endParaRPr b="0" lang="de-DE" sz="2400" strike="noStrike" u="none">
              <a:solidFill>
                <a:srgbClr val="000000"/>
              </a:solidFill>
              <a:effectLst/>
              <a:uFillTx/>
              <a:latin typeface="Arial"/>
            </a:endParaRPr>
          </a:p>
          <a:p>
            <a:pPr marL="271440" indent="-271440" defTabSz="914400">
              <a:lnSpc>
                <a:spcPct val="110000"/>
              </a:lnSpc>
              <a:spcAft>
                <a:spcPts val="1199"/>
              </a:spcAft>
              <a:buSzPct val="100017"/>
              <a:buBlip>
                <a:blip r:embed="rId2"/>
              </a:buBlip>
            </a:pPr>
            <a:r>
              <a:rPr b="0" lang="de-DE" sz="2400" strike="noStrike" u="none">
                <a:solidFill>
                  <a:schemeClr val="dk1"/>
                </a:solidFill>
                <a:effectLst/>
                <a:uFillTx/>
                <a:latin typeface="Arial"/>
              </a:rPr>
              <a:t>sehr hohe Fließgeschwindigkeiten im Grundwasser von über 100 m/h festgestellt (2,4 km/Tag) und hydrogeologisch sehr kompliziert.</a:t>
            </a:r>
            <a:endParaRPr b="0" lang="de-DE" sz="2400" strike="noStrike" u="none">
              <a:solidFill>
                <a:srgbClr val="000000"/>
              </a:solidFill>
              <a:effectLst/>
              <a:uFillTx/>
              <a:latin typeface="Arial"/>
            </a:endParaRPr>
          </a:p>
          <a:p>
            <a:pPr marL="271440" indent="-271440" defTabSz="914400">
              <a:lnSpc>
                <a:spcPct val="110000"/>
              </a:lnSpc>
              <a:spcAft>
                <a:spcPts val="1199"/>
              </a:spcAft>
              <a:buSzPct val="100017"/>
              <a:buBlip>
                <a:blip r:embed="rId3"/>
              </a:buBlip>
            </a:pPr>
            <a:r>
              <a:rPr b="0" lang="de-DE" sz="2400" strike="noStrike" u="none">
                <a:solidFill>
                  <a:schemeClr val="dk1"/>
                </a:solidFill>
                <a:effectLst/>
                <a:uFillTx/>
                <a:latin typeface="Arial"/>
              </a:rPr>
              <a:t>Schadstoffeinträge können Quellen und Brunnen also binnen Tagen erreichen (Stichwort 50-Tages-Linie)</a:t>
            </a:r>
            <a:endParaRPr b="0" lang="de-DE" sz="2400" strike="noStrike" u="none">
              <a:solidFill>
                <a:srgbClr val="000000"/>
              </a:solidFill>
              <a:effectLst/>
              <a:uFillTx/>
              <a:latin typeface="Arial"/>
            </a:endParaRPr>
          </a:p>
          <a:p>
            <a:pPr marL="271440" indent="-271440" defTabSz="914400">
              <a:lnSpc>
                <a:spcPct val="110000"/>
              </a:lnSpc>
              <a:spcAft>
                <a:spcPts val="1199"/>
              </a:spcAft>
              <a:buSzPct val="100017"/>
              <a:buBlip>
                <a:blip r:embed="rId4"/>
              </a:buBlip>
            </a:pPr>
            <a:r>
              <a:rPr b="1" lang="de-DE" sz="2400" strike="noStrike" u="none">
                <a:solidFill>
                  <a:schemeClr val="dk1"/>
                </a:solidFill>
                <a:effectLst/>
                <a:uFillTx/>
                <a:latin typeface="Arial"/>
              </a:rPr>
              <a:t>Die Schutzfunktion der Grundwasserüberdeckung wurde bereits durch das LGRB (2020) als „gering bis sehr gering“ eingeschätzt.</a:t>
            </a:r>
            <a:endParaRPr b="0" lang="de-DE" sz="2400" strike="noStrike" u="none">
              <a:solidFill>
                <a:srgbClr val="000000"/>
              </a:solidFill>
              <a:effectLst/>
              <a:uFillTx/>
              <a:latin typeface="Arial"/>
            </a:endParaRPr>
          </a:p>
        </p:txBody>
      </p:sp>
      <p:sp>
        <p:nvSpPr>
          <p:cNvPr id="349" name="Textfeld 1"/>
          <p:cNvSpPr/>
          <p:nvPr/>
        </p:nvSpPr>
        <p:spPr>
          <a:xfrm>
            <a:off x="926640" y="4827960"/>
            <a:ext cx="10481400" cy="1186560"/>
          </a:xfrm>
          <a:prstGeom prst="rect">
            <a:avLst/>
          </a:prstGeom>
          <a:gradFill rotWithShape="0">
            <a:gsLst>
              <a:gs pos="0">
                <a:srgbClr val="a1ccef"/>
              </a:gs>
              <a:gs pos="50000">
                <a:srgbClr val="93c3eb"/>
              </a:gs>
              <a:gs pos="100000">
                <a:srgbClr val="7ebdee"/>
              </a:gs>
            </a:gsLst>
            <a:lin ang="5400000"/>
          </a:gradFill>
          <a:ln>
            <a:solidFill>
              <a:srgbClr val="23a1e0"/>
            </a:solidFill>
          </a:ln>
        </p:spPr>
        <p:style>
          <a:lnRef idx="1">
            <a:schemeClr val="accent2"/>
          </a:lnRef>
          <a:fillRef idx="2">
            <a:schemeClr val="accent2"/>
          </a:fillRef>
          <a:effectRef idx="1">
            <a:schemeClr val="accent2"/>
          </a:effectRef>
          <a:fontRef idx="minor"/>
        </p:style>
        <p:txBody>
          <a:bodyPr lIns="90000" rIns="90000" tIns="45000" bIns="45000" anchor="ctr">
            <a:spAutoFit/>
          </a:bodyPr>
          <a:p>
            <a:pPr algn="ctr" defTabSz="609480">
              <a:lnSpc>
                <a:spcPct val="100000"/>
              </a:lnSpc>
            </a:pPr>
            <a:r>
              <a:rPr b="0" lang="de-DE" sz="2400" strike="noStrike" u="none">
                <a:solidFill>
                  <a:schemeClr val="dk1"/>
                </a:solidFill>
                <a:effectLst/>
                <a:uFillTx/>
                <a:latin typeface="Arial"/>
              </a:rPr>
              <a:t>Es handelt sich also um ein Gebiet mit wertvollen Grundwasserressourcen, das eine relativ geringe natürliche Schutzfunktion aufweist und daher besonders empfindlich gegenüber Schadstoffeinträgen ist.</a:t>
            </a:r>
            <a:endParaRPr b="0" lang="de-DE" sz="2400" strike="noStrike" u="none">
              <a:solidFill>
                <a:srgbClr val="000000"/>
              </a:solidFill>
              <a:effectLst/>
              <a:uFillTx/>
              <a:latin typeface="Arial"/>
            </a:endParaRPr>
          </a:p>
        </p:txBody>
      </p:sp>
      <p:sp>
        <p:nvSpPr>
          <p:cNvPr id="350" name="PlaceHolder 2"/>
          <p:cNvSpPr>
            <a:spLocks noGrp="1"/>
          </p:cNvSpPr>
          <p:nvPr>
            <p:ph type="title"/>
          </p:nvPr>
        </p:nvSpPr>
        <p:spPr>
          <a:xfrm>
            <a:off x="528120" y="394920"/>
            <a:ext cx="11516400" cy="766440"/>
          </a:xfrm>
          <a:prstGeom prst="rect">
            <a:avLst/>
          </a:prstGeom>
          <a:noFill/>
          <a:ln w="0">
            <a:noFill/>
          </a:ln>
        </p:spPr>
        <p:txBody>
          <a:bodyPr lIns="0" rIns="0" tIns="0" bIns="0" anchor="b">
            <a:noAutofit/>
          </a:bodyPr>
          <a:p>
            <a:pPr indent="0" defTabSz="914400">
              <a:lnSpc>
                <a:spcPct val="90000"/>
              </a:lnSpc>
              <a:buNone/>
              <a:tabLst>
                <a:tab algn="l" pos="0"/>
              </a:tabLst>
            </a:pPr>
            <a:r>
              <a:rPr b="1" lang="de-DE" sz="3200" strike="noStrike" u="none">
                <a:solidFill>
                  <a:schemeClr val="dk1"/>
                </a:solidFill>
                <a:effectLst/>
                <a:uFillTx/>
                <a:latin typeface="Arial"/>
              </a:rPr>
              <a:t>Hydrogeologie der Region Spitalwald Herrenberg</a:t>
            </a:r>
            <a:endParaRPr b="0" lang="de-DE" sz="3200" strike="noStrike" u="none">
              <a:solidFill>
                <a:srgbClr val="000000"/>
              </a:solidFill>
              <a:effectLst/>
              <a:uFillTx/>
              <a:latin typeface="Arial"/>
            </a:endParaRPr>
          </a:p>
        </p:txBody>
      </p:sp>
      <p:sp>
        <p:nvSpPr>
          <p:cNvPr id="351" name="Textfeld 7"/>
          <p:cNvSpPr/>
          <p:nvPr/>
        </p:nvSpPr>
        <p:spPr>
          <a:xfrm>
            <a:off x="9239040" y="6329880"/>
            <a:ext cx="2679120" cy="272520"/>
          </a:xfrm>
          <a:prstGeom prst="rect">
            <a:avLst/>
          </a:prstGeom>
          <a:noFill/>
          <a:ln w="0">
            <a:noFill/>
          </a:ln>
        </p:spPr>
        <p:style>
          <a:lnRef idx="0"/>
          <a:fillRef idx="0"/>
          <a:effectRef idx="0"/>
          <a:fontRef idx="minor"/>
        </p:style>
        <p:txBody>
          <a:bodyPr wrap="none" lIns="90000" rIns="90000" tIns="45000" bIns="45000" anchor="t">
            <a:spAutoFit/>
          </a:bodyPr>
          <a:p>
            <a:pPr defTabSz="609480">
              <a:lnSpc>
                <a:spcPct val="100000"/>
              </a:lnSpc>
            </a:pPr>
            <a:r>
              <a:rPr b="0" lang="de-DE" sz="1200" strike="noStrike" u="none">
                <a:solidFill>
                  <a:schemeClr val="dk1"/>
                </a:solidFill>
                <a:effectLst/>
                <a:uFillTx/>
                <a:latin typeface="Arial"/>
              </a:rPr>
              <a:t>Gutachten: Mailänder Consult (2024)</a:t>
            </a:r>
            <a:endParaRPr b="0" lang="de-DE"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2" presetSubtype="4">
                                  <p:stCondLst>
                                    <p:cond delay="0"/>
                                  </p:stCondLst>
                                  <p:childTnLst>
                                    <p:set>
                                      <p:cBhvr>
                                        <p:cTn id="6" dur="1" fill="hold">
                                          <p:stCondLst>
                                            <p:cond delay="0"/>
                                          </p:stCondLst>
                                        </p:cTn>
                                        <p:tgtEl>
                                          <p:spTgt spid="349"/>
                                        </p:tgtEl>
                                        <p:attrNameLst>
                                          <p:attrName>style.visibility</p:attrName>
                                        </p:attrNameLst>
                                      </p:cBhvr>
                                      <p:to>
                                        <p:strVal val="visible"/>
                                      </p:to>
                                    </p:set>
                                    <p:animEffect filter="wipe(down)" transition="in">
                                      <p:cBhvr additive="repl">
                                        <p:cTn id="7" dur="5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PlaceHolder 1"/>
          <p:cNvSpPr>
            <a:spLocks noGrp="1"/>
          </p:cNvSpPr>
          <p:nvPr>
            <p:ph/>
          </p:nvPr>
        </p:nvSpPr>
        <p:spPr>
          <a:xfrm>
            <a:off x="533520" y="1319760"/>
            <a:ext cx="11123640" cy="4748760"/>
          </a:xfrm>
          <a:prstGeom prst="rect">
            <a:avLst/>
          </a:prstGeom>
          <a:noFill/>
          <a:ln w="0">
            <a:noFill/>
          </a:ln>
        </p:spPr>
        <p:txBody>
          <a:bodyPr lIns="0" rIns="0" tIns="0" bIns="0" anchor="t">
            <a:normAutofit/>
          </a:bodyPr>
          <a:p>
            <a:pPr marL="271440" indent="0" defTabSz="914400">
              <a:lnSpc>
                <a:spcPct val="100000"/>
              </a:lnSpc>
              <a:spcAft>
                <a:spcPts val="1001"/>
              </a:spcAft>
              <a:buNone/>
              <a:tabLst>
                <a:tab algn="l" pos="0"/>
              </a:tabLst>
            </a:pPr>
            <a:r>
              <a:rPr b="0" lang="de-DE" sz="2400" strike="noStrike" u="none">
                <a:solidFill>
                  <a:schemeClr val="dk1"/>
                </a:solidFill>
                <a:effectLst/>
                <a:uFillTx/>
                <a:latin typeface="Arial"/>
              </a:rPr>
              <a:t>In </a:t>
            </a:r>
            <a:r>
              <a:rPr b="1" lang="de-DE" sz="2400" strike="noStrike" u="none">
                <a:solidFill>
                  <a:srgbClr val="0000cc"/>
                </a:solidFill>
                <a:effectLst/>
                <a:uFillTx/>
                <a:latin typeface="Arial"/>
              </a:rPr>
              <a:t>Schutzzone II </a:t>
            </a:r>
            <a:r>
              <a:rPr b="0" lang="de-DE" sz="2400" strike="noStrike" u="none">
                <a:solidFill>
                  <a:schemeClr val="dk1"/>
                </a:solidFill>
                <a:effectLst/>
                <a:uFillTx/>
                <a:latin typeface="Arial"/>
              </a:rPr>
              <a:t>sind insbesondere folgende Nutzungen, Handlungen und Anlagen in der Regel nicht tragbar:</a:t>
            </a:r>
            <a:endParaRPr b="0" lang="de-DE" sz="2400" strike="noStrike" u="none">
              <a:solidFill>
                <a:srgbClr val="000000"/>
              </a:solidFill>
              <a:effectLst/>
              <a:uFillTx/>
              <a:latin typeface="Arial"/>
            </a:endParaRPr>
          </a:p>
          <a:p>
            <a:pPr lvl="1" marL="627120" indent="-271440" defTabSz="914400">
              <a:lnSpc>
                <a:spcPct val="100000"/>
              </a:lnSpc>
              <a:spcAft>
                <a:spcPts val="1001"/>
              </a:spcAft>
              <a:buSzPct val="100017"/>
              <a:buBlip>
                <a:blip r:embed="rId1"/>
              </a:buBlip>
              <a:tabLst>
                <a:tab algn="l" pos="0"/>
              </a:tabLst>
            </a:pPr>
            <a:r>
              <a:rPr b="0" lang="de-DE" sz="2400" strike="noStrike" u="none">
                <a:solidFill>
                  <a:schemeClr val="dk1"/>
                </a:solidFill>
                <a:effectLst/>
                <a:uFillTx/>
                <a:latin typeface="Arial"/>
              </a:rPr>
              <a:t>Errichten und Erweitern von baulichen Anlagen, Baustelleneinrichtungen</a:t>
            </a:r>
            <a:endParaRPr b="0" lang="de-DE" sz="2400" strike="noStrike" u="none">
              <a:solidFill>
                <a:srgbClr val="000000"/>
              </a:solidFill>
              <a:effectLst/>
              <a:uFillTx/>
              <a:latin typeface="Arial"/>
            </a:endParaRPr>
          </a:p>
          <a:p>
            <a:pPr lvl="1" marL="627120" indent="-271440" defTabSz="914400">
              <a:lnSpc>
                <a:spcPct val="100000"/>
              </a:lnSpc>
              <a:spcAft>
                <a:spcPts val="1001"/>
              </a:spcAft>
              <a:buSzPct val="100017"/>
              <a:buBlip>
                <a:blip r:embed="rId2"/>
              </a:buBlip>
              <a:tabLst>
                <a:tab algn="l" pos="0"/>
              </a:tabLst>
            </a:pPr>
            <a:r>
              <a:rPr b="0" lang="de-DE" sz="2400" strike="noStrike" u="none">
                <a:solidFill>
                  <a:schemeClr val="dk1"/>
                </a:solidFill>
                <a:effectLst/>
                <a:uFillTx/>
                <a:latin typeface="Arial"/>
              </a:rPr>
              <a:t>Neubau von Verkehrswegen</a:t>
            </a:r>
            <a:endParaRPr b="0" lang="de-DE" sz="2400" strike="noStrike" u="none">
              <a:solidFill>
                <a:srgbClr val="000000"/>
              </a:solidFill>
              <a:effectLst/>
              <a:uFillTx/>
              <a:latin typeface="Arial"/>
            </a:endParaRPr>
          </a:p>
          <a:p>
            <a:pPr lvl="1" marL="627120" indent="-271440" defTabSz="914400">
              <a:lnSpc>
                <a:spcPct val="100000"/>
              </a:lnSpc>
              <a:spcAft>
                <a:spcPts val="1001"/>
              </a:spcAft>
              <a:buSzPct val="100017"/>
              <a:buBlip>
                <a:blip r:embed="rId3"/>
              </a:buBlip>
              <a:tabLst>
                <a:tab algn="l" pos="0"/>
              </a:tabLst>
            </a:pPr>
            <a:r>
              <a:rPr b="0" lang="de-DE" sz="2400" strike="noStrike" u="none">
                <a:solidFill>
                  <a:schemeClr val="dk1"/>
                </a:solidFill>
                <a:effectLst/>
                <a:uFillTx/>
                <a:latin typeface="Arial"/>
              </a:rPr>
              <a:t>Umgang mit wassergefährdenden Stoffen</a:t>
            </a:r>
            <a:endParaRPr b="0" lang="de-DE" sz="2400" strike="noStrike" u="none">
              <a:solidFill>
                <a:srgbClr val="000000"/>
              </a:solidFill>
              <a:effectLst/>
              <a:uFillTx/>
              <a:latin typeface="Arial"/>
            </a:endParaRPr>
          </a:p>
          <a:p>
            <a:pPr lvl="1" marL="627120" indent="-271440" defTabSz="914400">
              <a:lnSpc>
                <a:spcPct val="100000"/>
              </a:lnSpc>
              <a:spcAft>
                <a:spcPts val="1001"/>
              </a:spcAft>
              <a:buSzPct val="100017"/>
              <a:buBlip>
                <a:blip r:embed="rId4"/>
              </a:buBlip>
              <a:tabLst>
                <a:tab algn="l" pos="0"/>
              </a:tabLst>
            </a:pPr>
            <a:r>
              <a:rPr b="0" lang="de-DE" sz="2400" strike="noStrike" u="none">
                <a:solidFill>
                  <a:schemeClr val="dk1"/>
                </a:solidFill>
                <a:effectLst/>
                <a:uFillTx/>
                <a:latin typeface="Arial"/>
              </a:rPr>
              <a:t>Eingriffe, die zu einer Verletzung oder Reduzierung der Grundwasserüberdeckung führen (Kabelwegebau).</a:t>
            </a:r>
            <a:endParaRPr b="0" lang="de-DE" sz="2400" strike="noStrike" u="none">
              <a:solidFill>
                <a:srgbClr val="000000"/>
              </a:solidFill>
              <a:effectLst/>
              <a:uFillTx/>
              <a:latin typeface="Arial"/>
            </a:endParaRPr>
          </a:p>
          <a:p>
            <a:pPr marL="271440" indent="-271440" defTabSz="914400">
              <a:lnSpc>
                <a:spcPct val="90000"/>
              </a:lnSpc>
              <a:spcBef>
                <a:spcPts val="1417"/>
              </a:spcBef>
              <a:buClr>
                <a:srgbClr val="000000"/>
              </a:buClr>
              <a:buFont typeface="Symbol" charset="2"/>
              <a:buChar char=""/>
              <a:tabLst>
                <a:tab algn="l" pos="0"/>
              </a:tabLst>
            </a:pPr>
            <a:r>
              <a:rPr b="0" lang="de-DE" sz="2400" strike="noStrike" u="none">
                <a:solidFill>
                  <a:schemeClr val="dk1"/>
                </a:solidFill>
                <a:effectLst/>
                <a:uFillTx/>
                <a:latin typeface="Arial"/>
              </a:rPr>
              <a:t>Bei Anwendung der gängigen Richtlinien für Trinkwasserschutzgebiete (DVGW W 101) </a:t>
            </a:r>
            <a:r>
              <a:rPr b="1" lang="de-DE" sz="2400" strike="noStrike" u="none">
                <a:solidFill>
                  <a:schemeClr val="dk1"/>
                </a:solidFill>
                <a:effectLst/>
                <a:uFillTx/>
                <a:latin typeface="Arial"/>
              </a:rPr>
              <a:t>dürfen in Schutzzone II keine Windenergieanlagen </a:t>
            </a:r>
            <a:r>
              <a:rPr b="0" lang="de-DE" sz="2400" strike="noStrike" u="none">
                <a:solidFill>
                  <a:schemeClr val="dk1"/>
                </a:solidFill>
                <a:effectLst/>
                <a:uFillTx/>
                <a:latin typeface="Arial"/>
              </a:rPr>
              <a:t>errichtet werden.</a:t>
            </a:r>
            <a:endParaRPr b="0" lang="de-DE" sz="2400" strike="noStrike" u="none">
              <a:solidFill>
                <a:srgbClr val="000000"/>
              </a:solidFill>
              <a:effectLst/>
              <a:uFillTx/>
              <a:latin typeface="Arial"/>
            </a:endParaRPr>
          </a:p>
          <a:p>
            <a:pPr marL="271440" indent="0" defTabSz="914400">
              <a:lnSpc>
                <a:spcPct val="90000"/>
              </a:lnSpc>
              <a:spcBef>
                <a:spcPts val="1417"/>
              </a:spcBef>
              <a:buNone/>
              <a:tabLst>
                <a:tab algn="l" pos="0"/>
              </a:tabLst>
            </a:pPr>
            <a:endParaRPr b="0" lang="de-DE" sz="2400" strike="noStrike" u="none">
              <a:solidFill>
                <a:srgbClr val="000000"/>
              </a:solidFill>
              <a:effectLst/>
              <a:uFillTx/>
              <a:latin typeface="Arial"/>
            </a:endParaRPr>
          </a:p>
        </p:txBody>
      </p:sp>
      <p:sp>
        <p:nvSpPr>
          <p:cNvPr id="353" name="PlaceHolder 2"/>
          <p:cNvSpPr>
            <a:spLocks noGrp="1"/>
          </p:cNvSpPr>
          <p:nvPr>
            <p:ph type="sldNum" idx="51"/>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en-US" sz="1200" strike="noStrike" u="none">
                <a:solidFill>
                  <a:schemeClr val="dk1"/>
                </a:solidFill>
                <a:effectLst/>
                <a:uFillTx/>
                <a:latin typeface="Arial"/>
              </a:defRPr>
            </a:lvl1pPr>
          </a:lstStyle>
          <a:p>
            <a:pPr indent="0" defTabSz="609480">
              <a:lnSpc>
                <a:spcPct val="100000"/>
              </a:lnSpc>
              <a:buNone/>
              <a:tabLst>
                <a:tab algn="l" pos="0"/>
              </a:tabLst>
            </a:pPr>
            <a:fld id="{D74669AD-C973-42BA-8608-BA9248C15B38}" type="slidenum">
              <a:rPr b="1" lang="en-US"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354" name="PlaceHolder 3"/>
          <p:cNvSpPr>
            <a:spLocks noGrp="1"/>
          </p:cNvSpPr>
          <p:nvPr>
            <p:ph type="title"/>
          </p:nvPr>
        </p:nvSpPr>
        <p:spPr>
          <a:xfrm>
            <a:off x="528120" y="334440"/>
            <a:ext cx="11129040" cy="766440"/>
          </a:xfrm>
          <a:prstGeom prst="rect">
            <a:avLst/>
          </a:prstGeom>
          <a:noFill/>
          <a:ln w="0">
            <a:noFill/>
          </a:ln>
        </p:spPr>
        <p:txBody>
          <a:bodyPr lIns="0" rIns="0" tIns="0" bIns="0" anchor="b">
            <a:noAutofit/>
          </a:bodyPr>
          <a:p>
            <a:pPr indent="0" defTabSz="914400">
              <a:lnSpc>
                <a:spcPct val="90000"/>
              </a:lnSpc>
              <a:buNone/>
              <a:tabLst>
                <a:tab algn="l" pos="0"/>
              </a:tabLst>
            </a:pPr>
            <a:r>
              <a:rPr b="1" lang="de-DE" sz="3200" strike="noStrike" u="none">
                <a:solidFill>
                  <a:schemeClr val="dk1"/>
                </a:solidFill>
                <a:effectLst/>
                <a:uFillTx/>
                <a:latin typeface="Arial"/>
              </a:rPr>
              <a:t>Was ist in den Schutzzonen erlaubt, was ist verboten?</a:t>
            </a:r>
            <a:endParaRPr b="0" lang="de-DE" sz="3200" strike="noStrike" u="none">
              <a:solidFill>
                <a:srgbClr val="000000"/>
              </a:solidFill>
              <a:effectLst/>
              <a:uFillTx/>
              <a:latin typeface="Arial"/>
            </a:endParaRPr>
          </a:p>
        </p:txBody>
      </p:sp>
      <p:sp>
        <p:nvSpPr>
          <p:cNvPr id="355" name="Textfeld 4"/>
          <p:cNvSpPr/>
          <p:nvPr/>
        </p:nvSpPr>
        <p:spPr>
          <a:xfrm>
            <a:off x="10550520" y="6329880"/>
            <a:ext cx="1193040" cy="275400"/>
          </a:xfrm>
          <a:prstGeom prst="rect">
            <a:avLst/>
          </a:prstGeom>
          <a:noFill/>
          <a:ln w="0">
            <a:noFill/>
          </a:ln>
        </p:spPr>
        <p:style>
          <a:lnRef idx="0"/>
          <a:fillRef idx="0"/>
          <a:effectRef idx="0"/>
          <a:fontRef idx="minor"/>
        </p:style>
        <p:txBody>
          <a:bodyPr wrap="none" lIns="90000" rIns="90000" tIns="45000" bIns="45000" anchor="t">
            <a:spAutoFit/>
          </a:bodyPr>
          <a:p>
            <a:pPr defTabSz="609480">
              <a:lnSpc>
                <a:spcPct val="100000"/>
              </a:lnSpc>
            </a:pPr>
            <a:r>
              <a:rPr b="0" lang="de-DE" sz="1200" strike="noStrike" u="none">
                <a:solidFill>
                  <a:schemeClr val="dk1"/>
                </a:solidFill>
                <a:effectLst/>
                <a:uFillTx/>
                <a:latin typeface="Arial"/>
              </a:rPr>
              <a:t>DVGW W 101 </a:t>
            </a:r>
            <a:endParaRPr b="0" lang="de-DE" sz="1200" strike="noStrike" u="none">
              <a:solidFill>
                <a:srgbClr val="000000"/>
              </a:solidFill>
              <a:effectLst/>
              <a:uFillTx/>
              <a:latin typeface="Arial"/>
            </a:endParaRPr>
          </a:p>
        </p:txBody>
      </p:sp>
      <p:sp>
        <p:nvSpPr>
          <p:cNvPr id="356" name="Textfeld 5"/>
          <p:cNvSpPr/>
          <p:nvPr/>
        </p:nvSpPr>
        <p:spPr>
          <a:xfrm>
            <a:off x="1769760" y="6056640"/>
            <a:ext cx="8483040" cy="455400"/>
          </a:xfrm>
          <a:prstGeom prst="rect">
            <a:avLst/>
          </a:prstGeom>
          <a:gradFill rotWithShape="0">
            <a:gsLst>
              <a:gs pos="0">
                <a:srgbClr val="fff19d"/>
              </a:gs>
              <a:gs pos="50000">
                <a:srgbClr val="ffef90"/>
              </a:gs>
              <a:gs pos="100000">
                <a:srgbClr val="ffed7b"/>
              </a:gs>
            </a:gsLst>
            <a:lin ang="5400000"/>
          </a:gradFill>
          <a:ln>
            <a:solidFill>
              <a:srgbClr val="fce500"/>
            </a:solidFill>
          </a:ln>
        </p:spPr>
        <p:style>
          <a:lnRef idx="1">
            <a:schemeClr val="accent6"/>
          </a:lnRef>
          <a:fillRef idx="2">
            <a:schemeClr val="accent6"/>
          </a:fillRef>
          <a:effectRef idx="1">
            <a:schemeClr val="accent6"/>
          </a:effectRef>
          <a:fontRef idx="minor"/>
        </p:style>
        <p:txBody>
          <a:bodyPr lIns="90000" rIns="90000" tIns="45000" bIns="45000" anchor="t">
            <a:spAutoFit/>
          </a:bodyPr>
          <a:p>
            <a:pPr algn="ctr" defTabSz="609480">
              <a:lnSpc>
                <a:spcPct val="100000"/>
              </a:lnSpc>
            </a:pPr>
            <a:r>
              <a:rPr b="0" lang="de-DE" sz="2400" strike="noStrike" u="none">
                <a:solidFill>
                  <a:schemeClr val="dk1"/>
                </a:solidFill>
                <a:effectLst/>
                <a:uFillTx/>
                <a:latin typeface="Arial"/>
              </a:rPr>
              <a:t>Alle diese Punkte treffen auf Windenergieanlagen (WKA) zu.</a:t>
            </a:r>
            <a:endParaRPr b="0" lang="de-DE"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8" dur="indefinite" restart="never" nodeType="tmRoot">
          <p:childTnLst>
            <p:seq>
              <p:cTn id="9" dur="indefinite" nodeType="mainSeq">
                <p:childTnLst>
                  <p:par>
                    <p:cTn id="10" fill="hold">
                      <p:stCondLst>
                        <p:cond delay="indefinite"/>
                      </p:stCondLst>
                      <p:childTnLst>
                        <p:par>
                          <p:cTn id="11" fill="hold">
                            <p:stCondLst>
                              <p:cond delay="0"/>
                            </p:stCondLst>
                            <p:childTnLst>
                              <p:par>
                                <p:cTn id="12" nodeType="clickEffect" fill="hold" presetClass="entr" presetID="22" presetSubtype="4">
                                  <p:stCondLst>
                                    <p:cond delay="0"/>
                                  </p:stCondLst>
                                  <p:childTnLst>
                                    <p:set>
                                      <p:cBhvr>
                                        <p:cTn id="13" dur="1" fill="hold">
                                          <p:stCondLst>
                                            <p:cond delay="0"/>
                                          </p:stCondLst>
                                        </p:cTn>
                                        <p:tgtEl>
                                          <p:spTgt spid="356"/>
                                        </p:tgtEl>
                                        <p:attrNameLst>
                                          <p:attrName>style.visibility</p:attrName>
                                        </p:attrNameLst>
                                      </p:cBhvr>
                                      <p:to>
                                        <p:strVal val="visible"/>
                                      </p:to>
                                    </p:set>
                                    <p:animEffect filter="wipe(down)" transition="in">
                                      <p:cBhvr additive="repl">
                                        <p:cTn id="14" dur="5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cc99"/>
        </a:solidFill>
      </p:bgPr>
    </p:bg>
    <p:spTree>
      <p:nvGrpSpPr>
        <p:cNvPr id="1" name=""/>
        <p:cNvGrpSpPr/>
        <p:nvPr/>
      </p:nvGrpSpPr>
      <p:grpSpPr>
        <a:xfrm>
          <a:off x="0" y="0"/>
          <a:ext cx="0" cy="0"/>
          <a:chOff x="0" y="0"/>
          <a:chExt cx="0" cy="0"/>
        </a:xfrm>
      </p:grpSpPr>
      <p:sp>
        <p:nvSpPr>
          <p:cNvPr id="357" name="PlaceHolder 1"/>
          <p:cNvSpPr>
            <a:spLocks noGrp="1"/>
          </p:cNvSpPr>
          <p:nvPr>
            <p:ph type="sldNum" idx="52"/>
          </p:nvPr>
        </p:nvSpPr>
        <p:spPr>
          <a:xfrm>
            <a:off x="288000" y="6329880"/>
            <a:ext cx="433800" cy="526680"/>
          </a:xfrm>
          <a:prstGeom prst="rect">
            <a:avLst/>
          </a:prstGeom>
          <a:noFill/>
          <a:ln w="0">
            <a:noFill/>
          </a:ln>
        </p:spPr>
        <p:txBody>
          <a:bodyPr lIns="0" rIns="0" tIns="0" bIns="0" anchor="ctr">
            <a:noAutofit/>
          </a:bodyPr>
          <a:lstStyle>
            <a:lvl1pPr indent="0" defTabSz="609480">
              <a:lnSpc>
                <a:spcPct val="100000"/>
              </a:lnSpc>
              <a:buNone/>
              <a:tabLst>
                <a:tab algn="l" pos="0"/>
              </a:tabLst>
              <a:defRPr b="1" lang="en-US" sz="1200" strike="noStrike" u="none">
                <a:solidFill>
                  <a:schemeClr val="dk1"/>
                </a:solidFill>
                <a:effectLst/>
                <a:uFillTx/>
                <a:latin typeface="Arial"/>
              </a:defRPr>
            </a:lvl1pPr>
          </a:lstStyle>
          <a:p>
            <a:pPr indent="0" defTabSz="609480">
              <a:lnSpc>
                <a:spcPct val="100000"/>
              </a:lnSpc>
              <a:buNone/>
              <a:tabLst>
                <a:tab algn="l" pos="0"/>
              </a:tabLst>
            </a:pPr>
            <a:fld id="{BF88A2B9-2DDB-4C15-A9B0-BA0AF01BCE03}" type="slidenum">
              <a:rPr b="1" lang="en-US" sz="1200" strike="noStrike" u="none">
                <a:solidFill>
                  <a:schemeClr val="dk1"/>
                </a:solidFill>
                <a:effectLst/>
                <a:uFillTx/>
                <a:latin typeface="Arial"/>
              </a:rPr>
              <a:t>&lt;Foliennummer&gt;</a:t>
            </a:fld>
            <a:endParaRPr b="0" lang="de-DE" sz="1200" strike="noStrike" u="none">
              <a:solidFill>
                <a:srgbClr val="000000"/>
              </a:solidFill>
              <a:effectLst/>
              <a:uFillTx/>
              <a:latin typeface="Times New Roman"/>
            </a:endParaRPr>
          </a:p>
        </p:txBody>
      </p:sp>
      <p:sp>
        <p:nvSpPr>
          <p:cNvPr id="358" name="Foliennummernplatzhalter 2"/>
          <p:cNvSpPr/>
          <p:nvPr/>
        </p:nvSpPr>
        <p:spPr>
          <a:xfrm>
            <a:off x="8610480" y="6356520"/>
            <a:ext cx="2741760" cy="363600"/>
          </a:xfrm>
          <a:prstGeom prst="rect">
            <a:avLst/>
          </a:prstGeom>
          <a:noFill/>
          <a:ln w="0">
            <a:noFill/>
          </a:ln>
        </p:spPr>
        <p:style>
          <a:lnRef idx="0"/>
          <a:fillRef idx="0"/>
          <a:effectRef idx="0"/>
          <a:fontRef idx="minor"/>
        </p:style>
        <p:txBody>
          <a:bodyPr lIns="0" rIns="0" tIns="0" bIns="0" anchor="ctr">
            <a:noAutofit/>
          </a:bodyPr>
          <a:p>
            <a:pPr defTabSz="609480">
              <a:lnSpc>
                <a:spcPct val="100000"/>
              </a:lnSpc>
            </a:pPr>
            <a:fld id="{2CF11E3E-8E49-4D1F-9991-F718F835BE8C}" type="slidenum">
              <a:rPr b="1" lang="en-US" sz="1200" strike="noStrike" u="none">
                <a:solidFill>
                  <a:schemeClr val="dk1"/>
                </a:solidFill>
                <a:effectLst/>
                <a:uFillTx/>
                <a:latin typeface="Arial"/>
              </a:rPr>
              <a:t>&lt;Foliennummer&gt;</a:t>
            </a:fld>
            <a:endParaRPr b="0" lang="de-DE" sz="1200" strike="noStrike" u="none">
              <a:solidFill>
                <a:srgbClr val="000000"/>
              </a:solidFill>
              <a:effectLst/>
              <a:uFillTx/>
              <a:latin typeface="Arial"/>
            </a:endParaRPr>
          </a:p>
        </p:txBody>
      </p:sp>
      <p:pic>
        <p:nvPicPr>
          <p:cNvPr id="359" name="Grafik 7" descr=""/>
          <p:cNvPicPr/>
          <p:nvPr/>
        </p:nvPicPr>
        <p:blipFill>
          <a:blip r:embed="rId1"/>
          <a:stretch/>
        </p:blipFill>
        <p:spPr>
          <a:xfrm>
            <a:off x="6545880" y="0"/>
            <a:ext cx="5073120" cy="3375000"/>
          </a:xfrm>
          <a:prstGeom prst="rect">
            <a:avLst/>
          </a:prstGeom>
          <a:noFill/>
          <a:ln w="0">
            <a:noFill/>
          </a:ln>
          <a:effectLst>
            <a:outerShdw algn="tl" blurRad="50760" dir="2700000" dist="37674" rotWithShape="0">
              <a:srgbClr val="000000">
                <a:alpha val="40000"/>
              </a:srgbClr>
            </a:outerShdw>
          </a:effectLst>
        </p:spPr>
      </p:pic>
      <p:pic>
        <p:nvPicPr>
          <p:cNvPr id="360" name="Grafik 8" descr=""/>
          <p:cNvPicPr/>
          <p:nvPr/>
        </p:nvPicPr>
        <p:blipFill>
          <a:blip r:embed="rId2"/>
          <a:stretch/>
        </p:blipFill>
        <p:spPr>
          <a:xfrm>
            <a:off x="6545880" y="3475080"/>
            <a:ext cx="5073120" cy="3381480"/>
          </a:xfrm>
          <a:prstGeom prst="rect">
            <a:avLst/>
          </a:prstGeom>
          <a:noFill/>
          <a:ln w="0">
            <a:noFill/>
          </a:ln>
          <a:effectLst>
            <a:outerShdw algn="tl" blurRad="50760" dir="2700000" dist="37674" rotWithShape="0">
              <a:srgbClr val="000000">
                <a:alpha val="40000"/>
              </a:srgbClr>
            </a:outerShdw>
          </a:effectLst>
        </p:spPr>
      </p:pic>
      <p:pic>
        <p:nvPicPr>
          <p:cNvPr id="361" name="Inhaltsplatzhalter 3" descr=""/>
          <p:cNvPicPr/>
          <p:nvPr/>
        </p:nvPicPr>
        <p:blipFill>
          <a:blip r:embed="rId3"/>
          <a:stretch/>
        </p:blipFill>
        <p:spPr>
          <a:xfrm>
            <a:off x="590400" y="3523680"/>
            <a:ext cx="5042160" cy="3354480"/>
          </a:xfrm>
          <a:prstGeom prst="rect">
            <a:avLst/>
          </a:prstGeom>
          <a:noFill/>
          <a:ln w="0">
            <a:noFill/>
          </a:ln>
          <a:effectLst>
            <a:outerShdw algn="tl" blurRad="50760" dir="2700000" dist="37674" rotWithShape="0">
              <a:srgbClr val="000000">
                <a:alpha val="40000"/>
              </a:srgbClr>
            </a:outerShdw>
          </a:effectLst>
        </p:spPr>
      </p:pic>
      <p:pic>
        <p:nvPicPr>
          <p:cNvPr id="362" name="Grafik 10" descr=""/>
          <p:cNvPicPr/>
          <p:nvPr/>
        </p:nvPicPr>
        <p:blipFill>
          <a:blip r:embed="rId4"/>
          <a:stretch/>
        </p:blipFill>
        <p:spPr>
          <a:xfrm>
            <a:off x="590400" y="-10800"/>
            <a:ext cx="5042160" cy="3354480"/>
          </a:xfrm>
          <a:prstGeom prst="rect">
            <a:avLst/>
          </a:prstGeom>
          <a:noFill/>
          <a:ln w="0">
            <a:noFill/>
          </a:ln>
          <a:effectLst>
            <a:outerShdw algn="tl" blurRad="50760" dir="2700000" dist="37674" rotWithShape="0">
              <a:srgbClr val="000000">
                <a:alpha val="40000"/>
              </a:srgbClr>
            </a:outerShdw>
          </a:effectLst>
        </p:spPr>
      </p:pic>
      <p:sp>
        <p:nvSpPr>
          <p:cNvPr id="363" name="Titel 3"/>
          <p:cNvSpPr/>
          <p:nvPr/>
        </p:nvSpPr>
        <p:spPr>
          <a:xfrm>
            <a:off x="1901880" y="2943360"/>
            <a:ext cx="8374680" cy="938160"/>
          </a:xfrm>
          <a:prstGeom prst="rect">
            <a:avLst/>
          </a:prstGeom>
          <a:gradFill rotWithShape="0">
            <a:gsLst>
              <a:gs pos="0">
                <a:srgbClr val="f1c99f"/>
              </a:gs>
              <a:gs pos="50000">
                <a:srgbClr val="edc191"/>
              </a:gs>
              <a:gs pos="100000">
                <a:srgbClr val="f0b97d"/>
              </a:gs>
            </a:gsLst>
            <a:lin ang="5400000"/>
          </a:gradFill>
          <a:ln>
            <a:solidFill>
              <a:srgbClr val="df9b1b"/>
            </a:solidFill>
          </a:ln>
          <a:effectLst>
            <a:outerShdw algn="tl" blurRad="50760" dir="2700000" dist="37674" rotWithShape="0">
              <a:srgbClr val="000000">
                <a:alpha val="40000"/>
              </a:srgbClr>
            </a:outerShdw>
          </a:effectLst>
        </p:spPr>
        <p:style>
          <a:lnRef idx="1">
            <a:schemeClr val="accent5"/>
          </a:lnRef>
          <a:fillRef idx="2">
            <a:schemeClr val="accent5"/>
          </a:fillRef>
          <a:effectRef idx="1">
            <a:schemeClr val="accent5"/>
          </a:effectRef>
          <a:fontRef idx="minor"/>
        </p:style>
        <p:txBody>
          <a:bodyPr lIns="0" rIns="0" tIns="0" bIns="0" anchor="ctr">
            <a:noAutofit/>
          </a:bodyPr>
          <a:p>
            <a:pPr algn="ctr" defTabSz="914400">
              <a:lnSpc>
                <a:spcPct val="90000"/>
              </a:lnSpc>
            </a:pPr>
            <a:r>
              <a:rPr b="1" lang="de-DE" sz="2400" strike="noStrike" u="none">
                <a:solidFill>
                  <a:schemeClr val="dk1"/>
                </a:solidFill>
                <a:effectLst/>
                <a:uFillTx/>
                <a:latin typeface="Wingdings"/>
              </a:rPr>
              <a:t></a:t>
            </a:r>
            <a:r>
              <a:rPr b="1" lang="de-DE" sz="2400" strike="noStrike" u="none">
                <a:solidFill>
                  <a:schemeClr val="dk1"/>
                </a:solidFill>
                <a:effectLst/>
                <a:uFillTx/>
                <a:latin typeface="Arial"/>
              </a:rPr>
              <a:t> Windenergieanlagen in Schutzzone II sind aus Sicht des Grundwasserschutzes </a:t>
            </a:r>
            <a:r>
              <a:rPr b="1" i="1" lang="de-DE" sz="2400" strike="noStrike" u="sng">
                <a:solidFill>
                  <a:schemeClr val="dk1"/>
                </a:solidFill>
                <a:effectLst/>
                <a:uFillTx/>
                <a:latin typeface="Arial"/>
              </a:rPr>
              <a:t>nicht</a:t>
            </a:r>
            <a:r>
              <a:rPr b="1" lang="de-DE" sz="2400" strike="noStrike" u="none">
                <a:solidFill>
                  <a:schemeClr val="dk1"/>
                </a:solidFill>
                <a:effectLst/>
                <a:uFillTx/>
                <a:latin typeface="Arial"/>
              </a:rPr>
              <a:t> akzeptabel</a:t>
            </a:r>
            <a:endParaRPr b="0" lang="de-DE" sz="2400" strike="noStrike" u="none">
              <a:solidFill>
                <a:srgbClr val="000000"/>
              </a:solidFill>
              <a:effectLst/>
              <a:uFillTx/>
              <a:latin typeface="Arial"/>
            </a:endParaRPr>
          </a:p>
        </p:txBody>
      </p:sp>
      <p:sp>
        <p:nvSpPr>
          <p:cNvPr id="364" name="Textfeld 12"/>
          <p:cNvSpPr/>
          <p:nvPr/>
        </p:nvSpPr>
        <p:spPr>
          <a:xfrm>
            <a:off x="7894440" y="77040"/>
            <a:ext cx="3012120" cy="275400"/>
          </a:xfrm>
          <a:prstGeom prst="rect">
            <a:avLst/>
          </a:prstGeom>
          <a:noFill/>
          <a:ln w="0">
            <a:noFill/>
          </a:ln>
        </p:spPr>
        <p:style>
          <a:lnRef idx="0"/>
          <a:fillRef idx="0"/>
          <a:effectRef idx="0"/>
          <a:fontRef idx="minor"/>
        </p:style>
        <p:txBody>
          <a:bodyPr wrap="none" lIns="90000" rIns="90000" tIns="45000" bIns="45000" anchor="t">
            <a:spAutoFit/>
          </a:bodyPr>
          <a:p>
            <a:pPr defTabSz="609480">
              <a:lnSpc>
                <a:spcPct val="100000"/>
              </a:lnSpc>
            </a:pPr>
            <a:r>
              <a:rPr b="0" lang="de-DE" sz="1200" strike="noStrike" u="none">
                <a:solidFill>
                  <a:schemeClr val="dk1"/>
                </a:solidFill>
                <a:effectLst/>
                <a:uFillTx/>
                <a:latin typeface="Arial"/>
              </a:rPr>
              <a:t>www.windkraftfreiesgrobbachtal.de/bilder/</a:t>
            </a:r>
            <a:endParaRPr b="0" lang="de-DE"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PlaceHolder 1"/>
          <p:cNvSpPr>
            <a:spLocks noGrp="1"/>
          </p:cNvSpPr>
          <p:nvPr>
            <p:ph type="title"/>
          </p:nvPr>
        </p:nvSpPr>
        <p:spPr>
          <a:xfrm>
            <a:off x="528120" y="394920"/>
            <a:ext cx="9157320" cy="766440"/>
          </a:xfrm>
          <a:prstGeom prst="rect">
            <a:avLst/>
          </a:prstGeom>
          <a:noFill/>
          <a:ln w="0">
            <a:noFill/>
          </a:ln>
        </p:spPr>
        <p:txBody>
          <a:bodyPr lIns="0" rIns="0" tIns="0" bIns="0" anchor="b">
            <a:noAutofit/>
          </a:bodyPr>
          <a:p>
            <a:pPr indent="0" defTabSz="914400">
              <a:lnSpc>
                <a:spcPct val="90000"/>
              </a:lnSpc>
              <a:buNone/>
              <a:tabLst>
                <a:tab algn="l" pos="0"/>
              </a:tabLst>
            </a:pPr>
            <a:r>
              <a:rPr b="1" lang="de-DE" sz="3200" strike="noStrike" u="none">
                <a:solidFill>
                  <a:schemeClr val="dk1"/>
                </a:solidFill>
                <a:effectLst/>
                <a:uFillTx/>
                <a:latin typeface="Arial"/>
              </a:rPr>
              <a:t>Schutzgebiete für Grundwasser – Grundlagen</a:t>
            </a:r>
            <a:endParaRPr b="0" lang="de-DE" sz="3200" strike="noStrike" u="none">
              <a:solidFill>
                <a:srgbClr val="000000"/>
              </a:solidFill>
              <a:effectLst/>
              <a:uFillTx/>
              <a:latin typeface="Arial"/>
            </a:endParaRPr>
          </a:p>
        </p:txBody>
      </p:sp>
      <p:pic>
        <p:nvPicPr>
          <p:cNvPr id="366" name="Grafik 6" descr=""/>
          <p:cNvPicPr/>
          <p:nvPr/>
        </p:nvPicPr>
        <p:blipFill>
          <a:blip r:embed="rId1"/>
          <a:stretch/>
        </p:blipFill>
        <p:spPr>
          <a:xfrm>
            <a:off x="398520" y="1739520"/>
            <a:ext cx="8371080" cy="4426920"/>
          </a:xfrm>
          <a:prstGeom prst="rect">
            <a:avLst/>
          </a:prstGeom>
          <a:noFill/>
          <a:ln w="0">
            <a:noFill/>
          </a:ln>
        </p:spPr>
      </p:pic>
      <p:pic>
        <p:nvPicPr>
          <p:cNvPr id="367" name="Grafik 7" descr=""/>
          <p:cNvPicPr/>
          <p:nvPr/>
        </p:nvPicPr>
        <p:blipFill>
          <a:blip r:embed="rId2"/>
          <a:stretch/>
        </p:blipFill>
        <p:spPr>
          <a:xfrm>
            <a:off x="8750160" y="2263320"/>
            <a:ext cx="3293640" cy="145728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Folienmaster_Fächer">
  <a:themeElements>
    <a:clrScheme name="KIT FARBEN">
      <a:dk1>
        <a:srgbClr val="000000"/>
      </a:dk1>
      <a:lt1>
        <a:srgbClr val="ffffff"/>
      </a:lt1>
      <a:dk2>
        <a:srgbClr val="009682"/>
      </a:dk2>
      <a:lt2>
        <a:srgbClr val="d9d9d9"/>
      </a:lt2>
      <a:accent1>
        <a:srgbClr val="4664aa"/>
      </a:accent1>
      <a:accent2>
        <a:srgbClr val="23a1e0"/>
      </a:accent2>
      <a:accent3>
        <a:srgbClr val="8cb63c"/>
      </a:accent3>
      <a:accent4>
        <a:srgbClr val="a3107c"/>
      </a:accent4>
      <a:accent5>
        <a:srgbClr val="df9b1b"/>
      </a:accent5>
      <a:accent6>
        <a:srgbClr val="fce500"/>
      </a:accent6>
      <a:hlink>
        <a:srgbClr val="4664aa"/>
      </a:hlink>
      <a:folHlink>
        <a:srgbClr val="a22223"/>
      </a:folHlink>
    </a:clrScheme>
    <a:fontScheme name="Arial">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2.xml><?xml version="1.0" encoding="utf-8"?>
<a:theme xmlns:a="http://schemas.openxmlformats.org/drawingml/2006/main" xmlns:r="http://schemas.openxmlformats.org/officeDocument/2006/relationships" name="Folienmaster_Form">
  <a:themeElements>
    <a:clrScheme name="KIT FARBEN">
      <a:dk1>
        <a:srgbClr val="000000"/>
      </a:dk1>
      <a:lt1>
        <a:srgbClr val="ffffff"/>
      </a:lt1>
      <a:dk2>
        <a:srgbClr val="009682"/>
      </a:dk2>
      <a:lt2>
        <a:srgbClr val="d9d9d9"/>
      </a:lt2>
      <a:accent1>
        <a:srgbClr val="4664aa"/>
      </a:accent1>
      <a:accent2>
        <a:srgbClr val="23a1e0"/>
      </a:accent2>
      <a:accent3>
        <a:srgbClr val="8cb63c"/>
      </a:accent3>
      <a:accent4>
        <a:srgbClr val="a3107c"/>
      </a:accent4>
      <a:accent5>
        <a:srgbClr val="df9b1b"/>
      </a:accent5>
      <a:accent6>
        <a:srgbClr val="fce500"/>
      </a:accent6>
      <a:hlink>
        <a:srgbClr val="4664aa"/>
      </a:hlink>
      <a:folHlink>
        <a:srgbClr val="a22223"/>
      </a:folHlink>
    </a:clrScheme>
    <a:fontScheme name="Arial">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Folienmaster_Punkte">
  <a:themeElements>
    <a:clrScheme name="KIT FARBEN">
      <a:dk1>
        <a:srgbClr val="000000"/>
      </a:dk1>
      <a:lt1>
        <a:srgbClr val="ffffff"/>
      </a:lt1>
      <a:dk2>
        <a:srgbClr val="009682"/>
      </a:dk2>
      <a:lt2>
        <a:srgbClr val="d9d9d9"/>
      </a:lt2>
      <a:accent1>
        <a:srgbClr val="4664aa"/>
      </a:accent1>
      <a:accent2>
        <a:srgbClr val="23a1e0"/>
      </a:accent2>
      <a:accent3>
        <a:srgbClr val="8cb63c"/>
      </a:accent3>
      <a:accent4>
        <a:srgbClr val="a3107c"/>
      </a:accent4>
      <a:accent5>
        <a:srgbClr val="df9b1b"/>
      </a:accent5>
      <a:accent6>
        <a:srgbClr val="fce500"/>
      </a:accent6>
      <a:hlink>
        <a:srgbClr val="4664aa"/>
      </a:hlink>
      <a:folHlink>
        <a:srgbClr val="a22223"/>
      </a:folHlink>
    </a:clrScheme>
    <a:fontScheme name="Arial">
      <a:majorFont>
        <a:latin typeface="Arial" panose="020B0604020202020204" pitchFamily="0" charset="1"/>
        <a:ea typeface=""/>
        <a:cs typeface=""/>
      </a:majorFont>
      <a:minorFont>
        <a:latin typeface="Arial" panose="020B06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Design1</Template>
  <TotalTime>4</TotalTime>
  <Application>LibreOffice/25.2.4.3$Windows_X86_64 LibreOffice_project/33e196637044ead23f5c3226cde09b47731f7e27</Application>
  <AppVersion>15.0000</AppVersion>
  <Words>1116</Words>
  <Paragraphs>136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2017-12-07T14:50:50Z</dcterms:created>
  <dc:creator>Franzi</dc:creator>
  <dc:description/>
  <dc:language>de-DE</dc:language>
  <cp:lastModifiedBy/>
  <dcterms:modified xsi:type="dcterms:W3CDTF">2025-07-06T17:20:39Z</dcterms:modified>
  <cp:revision>326</cp:revision>
  <dc:subject/>
  <dc:title>PowerPoint-Präsentation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Breitbild</vt:lpwstr>
  </property>
  <property fmtid="{D5CDD505-2E9C-101B-9397-08002B2CF9AE}" pid="3" name="Slides">
    <vt:i4>16</vt:i4>
  </property>
</Properties>
</file>