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5.257 Beantwortungen insgesamt im Landkreis Hildesheim!</a:t>
            </a:r>
          </a:p>
          <a:p>
            <a:pPr>
              <a:defRPr/>
            </a:pPr>
            <a:r>
              <a:rPr lang="de-DE" b="1" dirty="0"/>
              <a:t>34.924= 15,05%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Beantwortungen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Wahlbezirk A Algermissen-Sarstedt</c:v>
                </c:pt>
                <c:pt idx="1">
                  <c:v>Wahlbezirk B Nordstemmen- Elze</c:v>
                </c:pt>
                <c:pt idx="2">
                  <c:v>Wahlbezirk C Gronau-Sibbesse-Leinebergland</c:v>
                </c:pt>
                <c:pt idx="3">
                  <c:v>Wahlbezirk D Freden-Bockenem-Lamspringe</c:v>
                </c:pt>
                <c:pt idx="4">
                  <c:v>Wahlbezirk E Alfeld</c:v>
                </c:pt>
                <c:pt idx="5">
                  <c:v>Wahlbezirk F Stadt Hi- Nordstadt- Stadtmitte- Neustadt</c:v>
                </c:pt>
                <c:pt idx="6">
                  <c:v>Wahlbezirk G Stadt Hi- Ostadt- Einum-Bavenstedt-Drispenstedt</c:v>
                </c:pt>
                <c:pt idx="7">
                  <c:v>Wahlbezirk H Stadt Hi- Marienburger Höhe-Itzum-Galgenberg-Ochtersum</c:v>
                </c:pt>
                <c:pt idx="8">
                  <c:v>Wahlbezirk I Stadt Hi- Himmelsthür-Moritzberg-Bockfeld-Neuhof-Marienrode-Sorsum</c:v>
                </c:pt>
                <c:pt idx="9">
                  <c:v>Wahlbezirk K Holle-Schellerten-Söhlde</c:v>
                </c:pt>
                <c:pt idx="10">
                  <c:v>Wahlbezirk L Diekholzen- Bad Salzdetfurth</c:v>
                </c:pt>
                <c:pt idx="11">
                  <c:v>Wahlbezirk M Harsum-Giesen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461</c:v>
                </c:pt>
                <c:pt idx="1">
                  <c:v>363</c:v>
                </c:pt>
                <c:pt idx="2">
                  <c:v>386</c:v>
                </c:pt>
                <c:pt idx="3">
                  <c:v>402</c:v>
                </c:pt>
                <c:pt idx="4">
                  <c:v>208</c:v>
                </c:pt>
                <c:pt idx="5">
                  <c:v>456</c:v>
                </c:pt>
                <c:pt idx="6">
                  <c:v>442</c:v>
                </c:pt>
                <c:pt idx="7">
                  <c:v>660</c:v>
                </c:pt>
                <c:pt idx="8">
                  <c:v>529</c:v>
                </c:pt>
                <c:pt idx="9">
                  <c:v>451</c:v>
                </c:pt>
                <c:pt idx="10">
                  <c:v>484</c:v>
                </c:pt>
                <c:pt idx="11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5-4C2C-A8DD-B5D58109555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Aufrufe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Wahlbezirk A Algermissen-Sarstedt</c:v>
                </c:pt>
                <c:pt idx="1">
                  <c:v>Wahlbezirk B Nordstemmen- Elze</c:v>
                </c:pt>
                <c:pt idx="2">
                  <c:v>Wahlbezirk C Gronau-Sibbesse-Leinebergland</c:v>
                </c:pt>
                <c:pt idx="3">
                  <c:v>Wahlbezirk D Freden-Bockenem-Lamspringe</c:v>
                </c:pt>
                <c:pt idx="4">
                  <c:v>Wahlbezirk E Alfeld</c:v>
                </c:pt>
                <c:pt idx="5">
                  <c:v>Wahlbezirk F Stadt Hi- Nordstadt- Stadtmitte- Neustadt</c:v>
                </c:pt>
                <c:pt idx="6">
                  <c:v>Wahlbezirk G Stadt Hi- Ostadt- Einum-Bavenstedt-Drispenstedt</c:v>
                </c:pt>
                <c:pt idx="7">
                  <c:v>Wahlbezirk H Stadt Hi- Marienburger Höhe-Itzum-Galgenberg-Ochtersum</c:v>
                </c:pt>
                <c:pt idx="8">
                  <c:v>Wahlbezirk I Stadt Hi- Himmelsthür-Moritzberg-Bockfeld-Neuhof-Marienrode-Sorsum</c:v>
                </c:pt>
                <c:pt idx="9">
                  <c:v>Wahlbezirk K Holle-Schellerten-Söhlde</c:v>
                </c:pt>
                <c:pt idx="10">
                  <c:v>Wahlbezirk L Diekholzen- Bad Salzdetfurth</c:v>
                </c:pt>
                <c:pt idx="11">
                  <c:v>Wahlbezirk M Harsum-Giesen</c:v>
                </c:pt>
              </c:strCache>
            </c:str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495</c:v>
                </c:pt>
                <c:pt idx="1">
                  <c:v>399</c:v>
                </c:pt>
                <c:pt idx="2">
                  <c:v>431</c:v>
                </c:pt>
                <c:pt idx="3">
                  <c:v>425</c:v>
                </c:pt>
                <c:pt idx="4">
                  <c:v>224</c:v>
                </c:pt>
                <c:pt idx="5">
                  <c:v>497</c:v>
                </c:pt>
                <c:pt idx="6">
                  <c:v>496</c:v>
                </c:pt>
                <c:pt idx="7">
                  <c:v>730</c:v>
                </c:pt>
                <c:pt idx="8">
                  <c:v>576</c:v>
                </c:pt>
                <c:pt idx="9">
                  <c:v>490</c:v>
                </c:pt>
                <c:pt idx="10">
                  <c:v>516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5-4C2C-A8DD-B5D58109555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insgesamt abgegeben aus 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Wahlbezirk A Algermissen-Sarstedt</c:v>
                </c:pt>
                <c:pt idx="1">
                  <c:v>Wahlbezirk B Nordstemmen- Elze</c:v>
                </c:pt>
                <c:pt idx="2">
                  <c:v>Wahlbezirk C Gronau-Sibbesse-Leinebergland</c:v>
                </c:pt>
                <c:pt idx="3">
                  <c:v>Wahlbezirk D Freden-Bockenem-Lamspringe</c:v>
                </c:pt>
                <c:pt idx="4">
                  <c:v>Wahlbezirk E Alfeld</c:v>
                </c:pt>
                <c:pt idx="5">
                  <c:v>Wahlbezirk F Stadt Hi- Nordstadt- Stadtmitte- Neustadt</c:v>
                </c:pt>
                <c:pt idx="6">
                  <c:v>Wahlbezirk G Stadt Hi- Ostadt- Einum-Bavenstedt-Drispenstedt</c:v>
                </c:pt>
                <c:pt idx="7">
                  <c:v>Wahlbezirk H Stadt Hi- Marienburger Höhe-Itzum-Galgenberg-Ochtersum</c:v>
                </c:pt>
                <c:pt idx="8">
                  <c:v>Wahlbezirk I Stadt Hi- Himmelsthür-Moritzberg-Bockfeld-Neuhof-Marienrode-Sorsum</c:v>
                </c:pt>
                <c:pt idx="9">
                  <c:v>Wahlbezirk K Holle-Schellerten-Söhlde</c:v>
                </c:pt>
                <c:pt idx="10">
                  <c:v>Wahlbezirk L Diekholzen- Bad Salzdetfurth</c:v>
                </c:pt>
                <c:pt idx="11">
                  <c:v>Wahlbezirk M Harsum-Giesen</c:v>
                </c:pt>
              </c:strCache>
            </c:str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706</c:v>
                </c:pt>
                <c:pt idx="1">
                  <c:v>226</c:v>
                </c:pt>
                <c:pt idx="2">
                  <c:v>1463</c:v>
                </c:pt>
                <c:pt idx="3">
                  <c:v>804</c:v>
                </c:pt>
                <c:pt idx="4">
                  <c:v>277</c:v>
                </c:pt>
                <c:pt idx="5">
                  <c:v>1117</c:v>
                </c:pt>
                <c:pt idx="6">
                  <c:v>342</c:v>
                </c:pt>
                <c:pt idx="7">
                  <c:v>1159</c:v>
                </c:pt>
                <c:pt idx="8">
                  <c:v>1127</c:v>
                </c:pt>
                <c:pt idx="9">
                  <c:v>333</c:v>
                </c:pt>
                <c:pt idx="10">
                  <c:v>1461</c:v>
                </c:pt>
                <c:pt idx="11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25-4C2C-A8DD-B5D581095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202840"/>
        <c:axId val="805206120"/>
      </c:barChart>
      <c:catAx>
        <c:axId val="80520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206120"/>
        <c:crosses val="autoZero"/>
        <c:auto val="1"/>
        <c:lblAlgn val="ctr"/>
        <c:lblOffset val="100"/>
        <c:noMultiLvlLbl val="0"/>
      </c:catAx>
      <c:valAx>
        <c:axId val="80520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20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Jeanne Kramer, 15, Scharnhorst Gym.</c:v>
                </c:pt>
                <c:pt idx="1">
                  <c:v>Helene Ehrhardt, 16, Mariano-Josphinum Gym.</c:v>
                </c:pt>
                <c:pt idx="2">
                  <c:v>Manoel Forstmeier, 15, OSG</c:v>
                </c:pt>
                <c:pt idx="3">
                  <c:v>Marei Pätzold, 12, OSG</c:v>
                </c:pt>
                <c:pt idx="4">
                  <c:v>Nico Conrad, 15, OSG</c:v>
                </c:pt>
                <c:pt idx="5">
                  <c:v>Jason Conrad, 13, OSG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373</c:v>
                </c:pt>
                <c:pt idx="1">
                  <c:v>341</c:v>
                </c:pt>
                <c:pt idx="2">
                  <c:v>267</c:v>
                </c:pt>
                <c:pt idx="3">
                  <c:v>89</c:v>
                </c:pt>
                <c:pt idx="4">
                  <c:v>44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4"/>
                <c:pt idx="0">
                  <c:v>Ndeye Ndiaye, 18, Ausbildung</c:v>
                </c:pt>
                <c:pt idx="1">
                  <c:v>Lennard Büch, 14, Mariano-Josephinum Gym.</c:v>
                </c:pt>
                <c:pt idx="2">
                  <c:v>Emma Braune, 12, OSG</c:v>
                </c:pt>
                <c:pt idx="3">
                  <c:v>Kristina Kolchina, 15, Gym. Himmelsthür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543</c:v>
                </c:pt>
                <c:pt idx="1">
                  <c:v>309</c:v>
                </c:pt>
                <c:pt idx="2">
                  <c:v>159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2"/>
                <c:pt idx="0">
                  <c:v>Annina Seggelke, 15, Scharnhorst Gym.</c:v>
                </c:pt>
                <c:pt idx="1">
                  <c:v>Anna Bormann, 14, RBG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237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4"/>
                <c:pt idx="0">
                  <c:v>Emile Hohmann, 16, Mariano-Josephinum Gym.</c:v>
                </c:pt>
                <c:pt idx="1">
                  <c:v>Philip Busche, 17, Mariano-Josephinum Gym.</c:v>
                </c:pt>
                <c:pt idx="2">
                  <c:v>Doaa Mohammed Nori, 17, IGS Bad Salzdetfurth</c:v>
                </c:pt>
                <c:pt idx="3">
                  <c:v>Julia Mazur, 16, IGS Bad Salzdetfurth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733</c:v>
                </c:pt>
                <c:pt idx="1">
                  <c:v>309</c:v>
                </c:pt>
                <c:pt idx="2">
                  <c:v>268</c:v>
                </c:pt>
                <c:pt idx="3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3"/>
                <c:pt idx="0">
                  <c:v>Tjorven Sinai, 16, Michelsenschule</c:v>
                </c:pt>
                <c:pt idx="1">
                  <c:v>Lea Hahn, 14, RBG</c:v>
                </c:pt>
                <c:pt idx="2">
                  <c:v>Mia-Sophie Vollmer, 13, Mariano-Josphinum Gym.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567</c:v>
                </c:pt>
                <c:pt idx="1">
                  <c:v>270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Stimmen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Tabelle1!$A$2:$A$43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41">
                  <c:v>42</c:v>
                </c:pt>
              </c:numCache>
            </c:numRef>
          </c:cat>
          <c:val>
            <c:numRef>
              <c:f>Tabelle1!$B$2:$B$43</c:f>
              <c:numCache>
                <c:formatCode>General</c:formatCode>
                <c:ptCount val="42"/>
                <c:pt idx="0">
                  <c:v>733</c:v>
                </c:pt>
                <c:pt idx="1">
                  <c:v>621</c:v>
                </c:pt>
                <c:pt idx="2">
                  <c:v>567</c:v>
                </c:pt>
                <c:pt idx="3">
                  <c:v>543</c:v>
                </c:pt>
                <c:pt idx="4">
                  <c:v>503</c:v>
                </c:pt>
                <c:pt idx="5">
                  <c:v>488</c:v>
                </c:pt>
                <c:pt idx="6">
                  <c:v>373</c:v>
                </c:pt>
                <c:pt idx="7">
                  <c:v>341</c:v>
                </c:pt>
                <c:pt idx="8">
                  <c:v>312</c:v>
                </c:pt>
                <c:pt idx="9">
                  <c:v>309</c:v>
                </c:pt>
                <c:pt idx="10">
                  <c:v>309</c:v>
                </c:pt>
                <c:pt idx="11">
                  <c:v>300</c:v>
                </c:pt>
                <c:pt idx="12">
                  <c:v>294</c:v>
                </c:pt>
                <c:pt idx="13">
                  <c:v>277</c:v>
                </c:pt>
                <c:pt idx="14">
                  <c:v>270</c:v>
                </c:pt>
                <c:pt idx="15">
                  <c:v>268</c:v>
                </c:pt>
                <c:pt idx="16">
                  <c:v>267</c:v>
                </c:pt>
                <c:pt idx="17">
                  <c:v>267</c:v>
                </c:pt>
                <c:pt idx="18">
                  <c:v>237</c:v>
                </c:pt>
                <c:pt idx="19">
                  <c:v>232</c:v>
                </c:pt>
                <c:pt idx="20">
                  <c:v>205</c:v>
                </c:pt>
                <c:pt idx="21">
                  <c:v>204</c:v>
                </c:pt>
                <c:pt idx="22">
                  <c:v>204</c:v>
                </c:pt>
                <c:pt idx="23">
                  <c:v>160</c:v>
                </c:pt>
                <c:pt idx="24">
                  <c:v>159</c:v>
                </c:pt>
                <c:pt idx="25">
                  <c:v>151</c:v>
                </c:pt>
                <c:pt idx="26">
                  <c:v>144</c:v>
                </c:pt>
                <c:pt idx="27">
                  <c:v>141</c:v>
                </c:pt>
                <c:pt idx="28">
                  <c:v>135</c:v>
                </c:pt>
                <c:pt idx="29">
                  <c:v>134</c:v>
                </c:pt>
                <c:pt idx="30">
                  <c:v>116</c:v>
                </c:pt>
                <c:pt idx="31">
                  <c:v>111</c:v>
                </c:pt>
                <c:pt idx="32">
                  <c:v>98</c:v>
                </c:pt>
                <c:pt idx="33">
                  <c:v>96</c:v>
                </c:pt>
                <c:pt idx="34">
                  <c:v>89</c:v>
                </c:pt>
                <c:pt idx="35">
                  <c:v>66</c:v>
                </c:pt>
                <c:pt idx="36">
                  <c:v>61</c:v>
                </c:pt>
                <c:pt idx="37">
                  <c:v>48</c:v>
                </c:pt>
                <c:pt idx="38">
                  <c:v>45</c:v>
                </c:pt>
                <c:pt idx="39">
                  <c:v>44</c:v>
                </c:pt>
                <c:pt idx="40">
                  <c:v>17</c:v>
                </c:pt>
                <c:pt idx="4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5-4C2C-A8DD-B5D581095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5202840"/>
        <c:axId val="805206120"/>
      </c:barChart>
      <c:catAx>
        <c:axId val="805202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24 stimmberechtigte</a:t>
                </a:r>
                <a:r>
                  <a:rPr lang="de-DE" baseline="0" dirty="0"/>
                  <a:t> Sitze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206120"/>
        <c:crosses val="autoZero"/>
        <c:auto val="1"/>
        <c:lblAlgn val="ctr"/>
        <c:lblOffset val="100"/>
        <c:noMultiLvlLbl val="0"/>
      </c:catAx>
      <c:valAx>
        <c:axId val="80520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20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Wahlbezirk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 Cora Klug, 17, Gym. Sarstedt</c:v>
                </c:pt>
                <c:pt idx="1">
                  <c:v>Leoni Richardt, 18, Gym. Sarstedt
</c:v>
                </c:pt>
                <c:pt idx="2">
                  <c:v>Sebastian Oestreich,18, Gym. Sarstedt</c:v>
                </c:pt>
                <c:pt idx="3">
                  <c:v>Tessa Klug, 12, Schiller-Oberschule Sarstedt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300</c:v>
                </c:pt>
                <c:pt idx="1">
                  <c:v>204</c:v>
                </c:pt>
                <c:pt idx="2">
                  <c:v>141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E-424B-8C92-1CC9D7A6B1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16256"/>
        <c:axId val="643218224"/>
      </c:barChart>
      <c:catAx>
        <c:axId val="6432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18224"/>
        <c:crosses val="autoZero"/>
        <c:auto val="1"/>
        <c:lblAlgn val="ctr"/>
        <c:lblOffset val="100"/>
        <c:noMultiLvlLbl val="0"/>
      </c:catAx>
      <c:valAx>
        <c:axId val="64321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1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Wahlbezirk 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2"/>
                <c:pt idx="0">
                  <c:v>Franka Frida Werchan, 16, RBG</c:v>
                </c:pt>
                <c:pt idx="1">
                  <c:v>Brian Martin, 16, KGS Gronau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160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Wahlbezirk 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Madlin Sino, 19, RBG</c:v>
                </c:pt>
                <c:pt idx="1">
                  <c:v>Cassandra Adler, 16, KGS Gronau</c:v>
                </c:pt>
                <c:pt idx="2">
                  <c:v>Henry Eckstein, 16, KGS Gronau</c:v>
                </c:pt>
                <c:pt idx="3">
                  <c:v>Fiete Wenzel, 19, Ausbildung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621</c:v>
                </c:pt>
                <c:pt idx="1">
                  <c:v>503</c:v>
                </c:pt>
                <c:pt idx="2">
                  <c:v>204</c:v>
                </c:pt>
                <c:pt idx="3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Wahlbezirk 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Zoe Agostinetto, 17, IGS Bad Salzdefurth</c:v>
                </c:pt>
                <c:pt idx="1">
                  <c:v>Marlene Coralie Labat, 14, Oberschule Bockenem</c:v>
                </c:pt>
                <c:pt idx="2">
                  <c:v>Ariane-Romy Behlendorf, 13, Oberschule Bockenem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488</c:v>
                </c:pt>
                <c:pt idx="1">
                  <c:v>205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Wahlbezirk 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1"/>
                <c:pt idx="0">
                  <c:v>Stefan Wottge, 22, KFZ Mechatroniker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Kaan Ücer, 17, RBG</c:v>
                </c:pt>
                <c:pt idx="1">
                  <c:v>Nour Khudeda, 15, OSG</c:v>
                </c:pt>
                <c:pt idx="2">
                  <c:v>Konstantinos Rousodimos, 17, RBG</c:v>
                </c:pt>
                <c:pt idx="3">
                  <c:v>Lucas Wedekin, 12, RBG</c:v>
                </c:pt>
                <c:pt idx="4">
                  <c:v>Paul Vincent Loef, 17, Studium</c:v>
                </c:pt>
                <c:pt idx="5">
                  <c:v>Alexandrina Cebotari, 15, OSG</c:v>
                </c:pt>
                <c:pt idx="6">
                  <c:v>Laura Franke, 12, OSG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312</c:v>
                </c:pt>
                <c:pt idx="1">
                  <c:v>267</c:v>
                </c:pt>
                <c:pt idx="2">
                  <c:v>232</c:v>
                </c:pt>
                <c:pt idx="3">
                  <c:v>144</c:v>
                </c:pt>
                <c:pt idx="4">
                  <c:v>134</c:v>
                </c:pt>
                <c:pt idx="5">
                  <c:v>17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2"/>
                <c:pt idx="0">
                  <c:v>Mahmud Deliktas, 19, Goethegymnasium</c:v>
                </c:pt>
                <c:pt idx="1">
                  <c:v>Luna Machens, 14, Walter Gropius Schule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294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B-4171-B468-2AC2C8466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209368"/>
        <c:axId val="643209040"/>
      </c:barChart>
      <c:catAx>
        <c:axId val="6432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040"/>
        <c:crosses val="autoZero"/>
        <c:auto val="1"/>
        <c:lblAlgn val="ctr"/>
        <c:lblOffset val="100"/>
        <c:noMultiLvlLbl val="0"/>
      </c:catAx>
      <c:valAx>
        <c:axId val="64320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320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0.20462</cdr:y>
    </cdr:from>
    <cdr:to>
      <cdr:x>1</cdr:x>
      <cdr:y>0.4498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1CED328-58E0-49C2-A133-3397303021E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6019800" y="997222"/>
          <a:ext cx="6172200" cy="11949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Grafik 4">
          <a:extLst xmlns:a="http://schemas.openxmlformats.org/drawingml/2006/main">
            <a:ext uri="{FF2B5EF4-FFF2-40B4-BE49-F238E27FC236}">
              <a16:creationId xmlns:a16="http://schemas.microsoft.com/office/drawing/2014/main" id="{56688DD4-8EBB-463E-B8F9-74DE79FAEE5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197600" y="0"/>
          <a:ext cx="5994400" cy="451122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4A249-A991-4D26-921D-93D6B888B5F3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864A9-B59A-4BA7-A1D8-15828D1BB6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39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32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1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86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6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864A9-B59A-4BA7-A1D8-15828D1BB6F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03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CE63A-91C0-440E-8AA0-0DC83AC97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901B0A-006B-486C-B01C-82FCB02E8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A22AD7-AC6A-4C51-8CBA-1AA32B2E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5237A2-BF2D-428F-849F-682D0EDC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81836-A5DA-4304-9691-8096EE88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46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799C5-6811-48BD-8316-09E7411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4B8D7A-DA8E-4FB6-9043-654BF53B0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40CDD4-3E20-4EE2-8A1D-BCF4D39C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771DE2-688E-474F-89E1-F72A8410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F62C29-5B8C-4CF1-BF6E-E172A918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0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A9758D-94EE-40D9-92D1-80D69629D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6F6389-14EE-431F-B968-C5366304C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B439D2-9D34-467D-9ABD-F5DA3E28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1B801-6533-4FE1-9BF8-D7C0237A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D1A719-B431-4FBE-9145-DD298F5A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28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E1CA0-FA29-45B1-8A19-E997756D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0D6EF7-C310-40E1-AE7B-7A94E691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726E3-45E9-4967-B8D5-75F1C709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1D7330-3CC0-40F8-8515-44E9F594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4E757B-9833-41C4-9A62-652D8C2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99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3EE5F-8A06-4100-B8D7-08FDC969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8140FA-EBEE-4A06-AB2D-FBFAEE71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58D82-9235-41A6-B3EF-FA90C052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CE8EAA-058D-42CF-8579-FCD477D6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1CB98C-5C6C-4B6B-82E4-539BCD9A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86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15A8A-726A-4000-A6FD-25DF13C8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7D8166-A0FC-4EBC-A7D9-93268DDFD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B57B17-484B-4827-82BC-2BD81A932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009F37-21D2-4050-8B36-D7ABD858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393C08-CD27-44B6-A1EF-D252B70D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F1C490-8DA5-4D4D-84CC-7AB686D0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5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D4411-85B9-4F5D-8BA2-F476C825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68CA93-1A88-4B18-91DD-0BCBDDB1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8AE83A-F001-4F8B-A85A-CF4C6E53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B9110C-4F82-4279-8A44-986FA36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A9DFF29-CA80-43CE-AC1D-E15FD2D9C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DEFFF64-B872-4D88-BB9C-581EDFB9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63D0F7-52AB-489B-A8FC-1F46AC84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DAD731-E259-44CF-ADF8-C1888FA5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4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219B6-9DA3-4723-8BC0-2C0413F4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91E0BD-0D1A-4723-901A-406D220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3C163E-7244-4953-A772-06FA3CFA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74CFF6-74F6-4FBD-AD5B-CD3EEB7D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65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CF728B-78A6-442B-B8C4-2A9512F3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ED4568-BFF9-4019-A214-76D4C202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83BDA9-02C0-4617-9AAD-CFB5D427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90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4D72F-2CCC-466D-A2BE-11F91B75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098039-3E6A-494C-883D-0C8361FA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F59D52-621D-42BB-A7BB-D5EC501BA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04C057-5791-4D96-9A26-BA0473CA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816BA2-629F-4577-A255-78C8DC72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F2E8D3-9751-4D18-968F-135900FE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7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78B24-2349-4C32-92CD-1345C726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1155C6-59A2-455E-A1FB-EDD2CC904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FAC6F-2AD8-417B-A1BB-734045DBB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3922CA-9433-4654-9465-0EA5C2EB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440351-CBD9-45A9-B9E7-ECD7B702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E3F6FD-A857-464F-B896-D7D442D6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9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79F8D7-3434-4714-8503-F4135018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B9E26-8EFC-4A06-901F-F6F44726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2D26C2-B4BC-46ED-8966-604300AFB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7E28-4E70-48DB-AA59-2295DB8691E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9F81FC-F9A6-4819-8BC5-F0921618B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EC7489-4E02-49F9-B486-BAE4FD534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7759-C5FC-4FC9-A229-DCA6C869E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4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DE4431B-5BC3-4A08-A12F-3443AB11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9283"/>
            <a:ext cx="12192000" cy="81272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2EBF4B-0484-4F20-A1AF-7B647F0CD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Wahlergebnisse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sz="3600" b="1" dirty="0">
                <a:solidFill>
                  <a:schemeClr val="bg1"/>
                </a:solidFill>
              </a:rPr>
              <a:t>Jugendparlament Landkreis Hildesheim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577598-C904-4866-9222-2EC1CCF66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93F761-0254-4415-B6B3-AC6F55B6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08" y="97656"/>
            <a:ext cx="1988622" cy="25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Wahlbezirk G </a:t>
            </a:r>
            <a:br>
              <a:rPr lang="de-DE" dirty="0"/>
            </a:br>
            <a:r>
              <a:rPr lang="de-DE" sz="3200" dirty="0"/>
              <a:t>Stadt Hi- Oststadt- </a:t>
            </a:r>
            <a:r>
              <a:rPr lang="de-DE" sz="3200" dirty="0" err="1"/>
              <a:t>Einum-Bavenstedt-Drispenstedt</a:t>
            </a:r>
            <a:r>
              <a:rPr lang="de-DE" sz="3200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1697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91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Wahlbezirk H </a:t>
            </a:r>
            <a:br>
              <a:rPr lang="de-DE" dirty="0"/>
            </a:br>
            <a:r>
              <a:rPr lang="de-DE" sz="3100" dirty="0"/>
              <a:t>Stadt Hi- Marienburger Höhe-</a:t>
            </a:r>
            <a:r>
              <a:rPr lang="de-DE" sz="3100" dirty="0" err="1"/>
              <a:t>Itzum</a:t>
            </a:r>
            <a:r>
              <a:rPr lang="de-DE" sz="3100" dirty="0"/>
              <a:t>-Galgenberg-</a:t>
            </a:r>
            <a:r>
              <a:rPr lang="de-DE" sz="3100" dirty="0" err="1"/>
              <a:t>Ochtersum</a:t>
            </a:r>
            <a:r>
              <a:rPr lang="de-DE" sz="3100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772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42" y="142542"/>
            <a:ext cx="1358666" cy="1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Wahlbezirk I </a:t>
            </a:r>
            <a:br>
              <a:rPr lang="de-DE" dirty="0"/>
            </a:br>
            <a:r>
              <a:rPr lang="de-DE" sz="3100" dirty="0"/>
              <a:t>Stadt Hi- </a:t>
            </a:r>
            <a:r>
              <a:rPr lang="de-DE" sz="3100" dirty="0" err="1"/>
              <a:t>Himmelsthür</a:t>
            </a:r>
            <a:r>
              <a:rPr lang="de-DE" sz="3100" dirty="0"/>
              <a:t>-Moritzberg-Bockfeld-Neuhof-Marienrode-</a:t>
            </a:r>
            <a:r>
              <a:rPr lang="de-DE" sz="3100" dirty="0" err="1"/>
              <a:t>Sorsum</a:t>
            </a:r>
            <a:r>
              <a:rPr lang="de-DE" sz="3100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4222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42" y="142542"/>
            <a:ext cx="1358666" cy="1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Wahlbezirk K </a:t>
            </a:r>
            <a:br>
              <a:rPr lang="de-DE" dirty="0"/>
            </a:br>
            <a:r>
              <a:rPr lang="de-DE" sz="3600" dirty="0"/>
              <a:t>Holle-</a:t>
            </a:r>
            <a:r>
              <a:rPr lang="de-DE" sz="3600" dirty="0" err="1"/>
              <a:t>Schellerten</a:t>
            </a:r>
            <a:r>
              <a:rPr lang="de-DE" sz="3600" dirty="0"/>
              <a:t>-</a:t>
            </a:r>
            <a:r>
              <a:rPr lang="de-DE" sz="3600" dirty="0" err="1"/>
              <a:t>Söhlde</a:t>
            </a:r>
            <a:r>
              <a:rPr lang="de-DE" dirty="0"/>
              <a:t> </a:t>
            </a:r>
            <a:endParaRPr lang="de-DE" sz="310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73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42" y="142542"/>
            <a:ext cx="1358666" cy="1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Wahlbezirk L </a:t>
            </a:r>
            <a:br>
              <a:rPr lang="de-DE" dirty="0"/>
            </a:br>
            <a:r>
              <a:rPr lang="de-DE" sz="3600" dirty="0" err="1"/>
              <a:t>Diekholzen</a:t>
            </a:r>
            <a:r>
              <a:rPr lang="de-DE" sz="3600" dirty="0"/>
              <a:t>- Bad Salzdetfurth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5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42" y="142542"/>
            <a:ext cx="1358666" cy="1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Wahlbezirk M </a:t>
            </a:r>
            <a:br>
              <a:rPr lang="de-DE" dirty="0"/>
            </a:br>
            <a:r>
              <a:rPr lang="de-DE" sz="3600" dirty="0"/>
              <a:t>Harsum-Giesen</a:t>
            </a:r>
            <a:r>
              <a:rPr lang="de-DE" dirty="0"/>
              <a:t> </a:t>
            </a:r>
            <a:endParaRPr lang="de-DE" sz="360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18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42" y="142542"/>
            <a:ext cx="1358666" cy="1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63BA7B9-716D-4833-8AE2-1BB4455F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5044448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AE5DCE7-991D-48B8-B1D0-E772C953A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de-DE" sz="2800" dirty="0"/>
              <a:t>„Die Demokratie ist unser wertvollstes Gut. Sie zu erhalten ist Aufgabe und Verpflichtung zugleich.“ </a:t>
            </a:r>
            <a:r>
              <a:rPr lang="de-DE" sz="1000" dirty="0"/>
              <a:t>Wolfgang Thierse- ehemaliger Bundestagspräsident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42" y="142542"/>
            <a:ext cx="1358666" cy="16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B0E84-C419-47CB-9083-E22ACB0A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Wahlbeteiligung nach Wahlbezirken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E8A36AC-4496-4EC9-B9B7-9C54AFFF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25" y="54898"/>
            <a:ext cx="1429417" cy="1770727"/>
          </a:xfrm>
          <a:prstGeom prst="rect">
            <a:avLst/>
          </a:prstGeom>
        </p:spPr>
      </p:pic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21FC3DC6-1FF5-4ED3-88A2-C11261C09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718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5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B0E84-C419-47CB-9083-E22ACB0A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Stimmberechtigte Sitze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E8A36AC-4496-4EC9-B9B7-9C54AFFF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25" y="54898"/>
            <a:ext cx="1429417" cy="1770727"/>
          </a:xfrm>
          <a:prstGeom prst="rect">
            <a:avLst/>
          </a:prstGeom>
        </p:spPr>
      </p:pic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21FC3DC6-1FF5-4ED3-88A2-C11261C09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992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09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E7BE8-52BE-416B-A884-EDEBE935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Wahlbezirk A Algermissen-Sarstedt </a:t>
            </a:r>
          </a:p>
        </p:txBody>
      </p:sp>
      <p:graphicFrame>
        <p:nvGraphicFramePr>
          <p:cNvPr id="14" name="Inhaltsplatzhalter 13">
            <a:extLst>
              <a:ext uri="{FF2B5EF4-FFF2-40B4-BE49-F238E27FC236}">
                <a16:creationId xmlns:a16="http://schemas.microsoft.com/office/drawing/2014/main" id="{5179F790-99D3-4591-BD55-2ED5142F5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97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2513018-BF07-47D1-8B9A-0100EDB2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54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Wahlbezirk B Nordstemmen- Elze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767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154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Wahlbezirk C </a:t>
            </a:r>
            <a:r>
              <a:rPr lang="de-DE" sz="3600" dirty="0"/>
              <a:t>Gronau-</a:t>
            </a:r>
            <a:r>
              <a:rPr lang="de-DE" sz="3600" dirty="0" err="1"/>
              <a:t>Sibbesse</a:t>
            </a:r>
            <a:r>
              <a:rPr lang="de-DE" sz="3600" dirty="0"/>
              <a:t>-Leinebergland</a:t>
            </a:r>
            <a:r>
              <a:rPr lang="de-DE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963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91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Wahlbezirk D </a:t>
            </a:r>
            <a:br>
              <a:rPr lang="de-DE" dirty="0"/>
            </a:br>
            <a:r>
              <a:rPr lang="de-DE" sz="3600" dirty="0" err="1"/>
              <a:t>Freden</a:t>
            </a:r>
            <a:r>
              <a:rPr lang="de-DE" sz="3600" dirty="0"/>
              <a:t>-Bockenem-</a:t>
            </a:r>
            <a:r>
              <a:rPr lang="de-DE" sz="3600" dirty="0" err="1"/>
              <a:t>Lamspringe</a:t>
            </a:r>
            <a:r>
              <a:rPr lang="de-DE" dirty="0"/>
              <a:t>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0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91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Wahlbezirk E </a:t>
            </a:r>
            <a:br>
              <a:rPr lang="de-DE" dirty="0"/>
            </a:br>
            <a:r>
              <a:rPr lang="de-DE" sz="3600" dirty="0"/>
              <a:t>Alfeld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310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91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1183F-4268-40A8-9270-6ABC759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Wahlbezirk F </a:t>
            </a:r>
            <a:br>
              <a:rPr lang="de-DE" dirty="0"/>
            </a:br>
            <a:r>
              <a:rPr lang="de-DE" sz="3600" dirty="0"/>
              <a:t>Stadt Hi- Nordstadt- Stadtmitte- Neustadt 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10E1A25-8A93-4156-A5CF-C50BF3A79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0783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A6BA64D-F4EF-4B90-AE26-60D7CC87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91" y="142542"/>
            <a:ext cx="1429417" cy="1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Breitbild</PresentationFormat>
  <Paragraphs>26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Wahlergebnisse  Jugendparlament Landkreis Hildesheim  2024</vt:lpstr>
      <vt:lpstr>Wahlbeteiligung nach Wahlbezirken</vt:lpstr>
      <vt:lpstr>Stimmberechtigte Sitze</vt:lpstr>
      <vt:lpstr>Wahlbezirk A Algermissen-Sarstedt </vt:lpstr>
      <vt:lpstr>Wahlbezirk B Nordstemmen- Elze </vt:lpstr>
      <vt:lpstr>Wahlbezirk C Gronau-Sibbesse-Leinebergland </vt:lpstr>
      <vt:lpstr>Wahlbezirk D  Freden-Bockenem-Lamspringe </vt:lpstr>
      <vt:lpstr>Wahlbezirk E  Alfeld </vt:lpstr>
      <vt:lpstr>Wahlbezirk F  Stadt Hi- Nordstadt- Stadtmitte- Neustadt </vt:lpstr>
      <vt:lpstr>Wahlbezirk G  Stadt Hi- Oststadt- Einum-Bavenstedt-Drispenstedt </vt:lpstr>
      <vt:lpstr>Wahlbezirk H  Stadt Hi- Marienburger Höhe-Itzum-Galgenberg-Ochtersum </vt:lpstr>
      <vt:lpstr>Wahlbezirk I  Stadt Hi- Himmelsthür-Moritzberg-Bockfeld-Neuhof-Marienrode-Sorsum </vt:lpstr>
      <vt:lpstr>Wahlbezirk K  Holle-Schellerten-Söhlde </vt:lpstr>
      <vt:lpstr>Wahlbezirk L  Diekholzen- Bad Salzdetfurth </vt:lpstr>
      <vt:lpstr>Wahlbezirk M  Harsum-Giesen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Wahlergebnisse</dc:title>
  <dc:creator>Julia Paulsen</dc:creator>
  <cp:lastModifiedBy>Julia Paulsen</cp:lastModifiedBy>
  <cp:revision>34</cp:revision>
  <dcterms:created xsi:type="dcterms:W3CDTF">2024-06-18T09:03:10Z</dcterms:created>
  <dcterms:modified xsi:type="dcterms:W3CDTF">2024-06-19T11:17:23Z</dcterms:modified>
</cp:coreProperties>
</file>