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91" r:id="rId2"/>
    <p:sldId id="259" r:id="rId3"/>
    <p:sldId id="260" r:id="rId4"/>
    <p:sldId id="261" r:id="rId5"/>
    <p:sldId id="278" r:id="rId6"/>
    <p:sldId id="292" r:id="rId7"/>
    <p:sldId id="279" r:id="rId8"/>
    <p:sldId id="280" r:id="rId9"/>
    <p:sldId id="281" r:id="rId10"/>
    <p:sldId id="282" r:id="rId11"/>
    <p:sldId id="283" r:id="rId12"/>
    <p:sldId id="284" r:id="rId13"/>
    <p:sldId id="286" r:id="rId14"/>
    <p:sldId id="285" r:id="rId15"/>
    <p:sldId id="262" r:id="rId16"/>
    <p:sldId id="257" r:id="rId17"/>
    <p:sldId id="267" r:id="rId18"/>
    <p:sldId id="268" r:id="rId19"/>
    <p:sldId id="269" r:id="rId20"/>
    <p:sldId id="263" r:id="rId21"/>
    <p:sldId id="290" r:id="rId22"/>
    <p:sldId id="272" r:id="rId23"/>
    <p:sldId id="273" r:id="rId24"/>
    <p:sldId id="293" r:id="rId25"/>
    <p:sldId id="294" r:id="rId26"/>
    <p:sldId id="289" r:id="rId27"/>
    <p:sldId id="265" r:id="rId28"/>
    <p:sldId id="270" r:id="rId2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93E5112-464E-99D2-3F8E-8879C2B4CC71}" name="Anna-Lena Eder" initials="ALE" userId="S::ae@pixx.io::0e325177-de3e-40bf-8ad1-812a485a7cf5" providerId="AD"/>
  <p188:author id="{D51D832C-27B4-22B0-EDFC-8FB206031C46}" name="Joshua Buscher" initials="JB" userId="S::jb@pixx.io::2de1f2e0-ceff-4ea8-bc4f-afc3ef879bab" providerId="AD"/>
  <p188:author id="{52B31FB1-575F-A854-F57A-DAE739DF0997}" name="Christina Huber" initials="CH" userId="S::ch@pixx.io::c8b55540-d268-4f5c-9d1a-740999e3400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E8E8"/>
    <a:srgbClr val="FE8262"/>
    <a:srgbClr val="FACC4D"/>
    <a:srgbClr val="9FD7E3"/>
    <a:srgbClr val="F8A9BD"/>
    <a:srgbClr val="62CE95"/>
    <a:srgbClr val="4D91AF"/>
    <a:srgbClr val="02618D"/>
    <a:srgbClr val="004670"/>
    <a:srgbClr val="63D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5CC424-9D6E-634B-BBF6-C23E7AF13904}" v="1" dt="2024-05-21T07:39:04.3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Helle Formatvorlage 1 - Akz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57"/>
    <p:restoredTop sz="94698"/>
  </p:normalViewPr>
  <p:slideViewPr>
    <p:cSldViewPr snapToGrid="0">
      <p:cViewPr varScale="1">
        <p:scale>
          <a:sx n="111" d="100"/>
          <a:sy n="111" d="100"/>
        </p:scale>
        <p:origin x="45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8/10/relationships/authors" Target="author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7.sv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CDB3870-69D2-0C66-DEEB-575D3140B9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97496585-5361-5A08-CD1C-3C497D76730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922407" y="4131631"/>
            <a:ext cx="2347185" cy="91409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Hier ist Platz für euer Logo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08C51D8B-331A-13D3-3B67-04F90E814C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78000" y="6037897"/>
            <a:ext cx="2635997" cy="4467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Stand Mai 2024</a:t>
            </a:r>
          </a:p>
        </p:txBody>
      </p:sp>
    </p:spTree>
    <p:extLst>
      <p:ext uri="{BB962C8B-B14F-4D97-AF65-F5344CB8AC3E}">
        <p14:creationId xmlns:p14="http://schemas.microsoft.com/office/powerpoint/2010/main" val="1385440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27C9539-C981-BD78-58F7-8CAAE9EFEB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302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rel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85AEEE5-19D7-2354-8AF1-9E8FA2AEF8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142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pload-L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DA3CE18-CDEE-9547-7C1C-2740F5ED33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2570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9C8EC6C-7EB6-377C-0331-5547794A8F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platzhalter 5">
            <a:extLst>
              <a:ext uri="{FF2B5EF4-FFF2-40B4-BE49-F238E27FC236}">
                <a16:creationId xmlns:a16="http://schemas.microsoft.com/office/drawing/2014/main" id="{244D2852-E82A-2D39-801D-B782B7410D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4875" y="1308481"/>
            <a:ext cx="10439400" cy="39921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500" b="1" i="0">
                <a:solidFill>
                  <a:srgbClr val="00345D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können sämtliche Informationen zu der Verwendung eures Portals dokumentiert werden. </a:t>
            </a:r>
          </a:p>
          <a:p>
            <a:pPr lvl="0"/>
            <a:r>
              <a:rPr lang="de-DE"/>
              <a:t>Beantworte hier folgende Fragen:</a:t>
            </a:r>
          </a:p>
          <a:p>
            <a:pPr lvl="0"/>
            <a:r>
              <a:rPr lang="de-DE"/>
              <a:t>Wie wird das Portal genutzt?</a:t>
            </a:r>
          </a:p>
          <a:p>
            <a:pPr lvl="0"/>
            <a:r>
              <a:rPr lang="de-DE"/>
              <a:t>Wer hat Zugriff darauf?</a:t>
            </a:r>
          </a:p>
          <a:p>
            <a:pPr lvl="0"/>
            <a:r>
              <a:rPr lang="de-DE"/>
              <a:t>Welche Medien sollen im Portal erreicht werden?</a:t>
            </a:r>
          </a:p>
          <a:p>
            <a:pPr lvl="0"/>
            <a:r>
              <a:rPr lang="de-DE"/>
              <a:t>Welche Bedeutung hat das Portal für euch?</a:t>
            </a:r>
          </a:p>
        </p:txBody>
      </p:sp>
    </p:spTree>
    <p:extLst>
      <p:ext uri="{BB962C8B-B14F-4D97-AF65-F5344CB8AC3E}">
        <p14:creationId xmlns:p14="http://schemas.microsoft.com/office/powerpoint/2010/main" val="23074349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gatio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7A41370-CE1C-6059-2B62-1B597A4CE1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3098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llen&amp;Rech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3D051581-DB4D-7009-DA03-7AC5388524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28A43E0F-C86A-2405-20D1-A1D5D5A5432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998607" y="449311"/>
            <a:ext cx="2347185" cy="8577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Hier ist Platz für euer Logo</a:t>
            </a:r>
          </a:p>
        </p:txBody>
      </p:sp>
    </p:spTree>
    <p:extLst>
      <p:ext uri="{BB962C8B-B14F-4D97-AF65-F5344CB8AC3E}">
        <p14:creationId xmlns:p14="http://schemas.microsoft.com/office/powerpoint/2010/main" val="1693806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llen&amp;Recht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FD66A69-BA20-D4F2-8653-A9CD6F143E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6752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llen&amp;Recht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223D10F-8AA7-0C4A-B29F-D2A17BCA57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8902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llen&amp;Recht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68426F47-4CAC-646A-F6BD-79D156DCC2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3436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llen&amp;Recht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02779AB-8154-A3A4-F50D-5BB90B4C31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EF653D8-E21F-DF85-89A3-B5A02DDF31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0588" y="1279906"/>
            <a:ext cx="4608004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1" i="1">
                <a:solidFill>
                  <a:schemeClr val="bg1"/>
                </a:solidFill>
                <a:latin typeface="Work Sans" pitchFamily="2" charset="77"/>
              </a:defRPr>
            </a:lvl1pPr>
          </a:lstStyle>
          <a:p>
            <a:pPr lvl="0"/>
            <a:r>
              <a:rPr lang="de-DE"/>
              <a:t>Weitere Rolle</a:t>
            </a:r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2EF8DCFB-B0B5-B596-A2C4-E863E64E59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0588" y="2194306"/>
            <a:ext cx="4608004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5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Platz für die Beschreibung.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494BC924-6EA1-07A1-F82B-00EA427E0A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0588" y="3431794"/>
            <a:ext cx="4608004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1" i="1">
                <a:solidFill>
                  <a:schemeClr val="bg1"/>
                </a:solidFill>
                <a:latin typeface="Work Sans" pitchFamily="2" charset="77"/>
              </a:defRPr>
            </a:lvl1pPr>
          </a:lstStyle>
          <a:p>
            <a:pPr lvl="0"/>
            <a:r>
              <a:rPr lang="de-DE"/>
              <a:t>Weitere Rolle</a:t>
            </a: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5EEA12B3-7F05-1882-F7A2-B87AFD326E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0588" y="4346194"/>
            <a:ext cx="4608004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5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Platz für die Beschreibung.</a:t>
            </a:r>
          </a:p>
        </p:txBody>
      </p:sp>
      <p:sp>
        <p:nvSpPr>
          <p:cNvPr id="15" name="Textplatzhalter 5">
            <a:extLst>
              <a:ext uri="{FF2B5EF4-FFF2-40B4-BE49-F238E27FC236}">
                <a16:creationId xmlns:a16="http://schemas.microsoft.com/office/drawing/2014/main" id="{6E4DFC26-A7B0-9F34-3EAA-A280D8B7F8C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93408" y="1279906"/>
            <a:ext cx="4608004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1" i="1">
                <a:solidFill>
                  <a:schemeClr val="bg1"/>
                </a:solidFill>
                <a:latin typeface="Work Sans" pitchFamily="2" charset="77"/>
              </a:defRPr>
            </a:lvl1pPr>
          </a:lstStyle>
          <a:p>
            <a:pPr lvl="0"/>
            <a:r>
              <a:rPr lang="de-DE"/>
              <a:t>Weitere Rolle</a:t>
            </a:r>
          </a:p>
        </p:txBody>
      </p:sp>
      <p:sp>
        <p:nvSpPr>
          <p:cNvPr id="16" name="Textplatzhalter 5">
            <a:extLst>
              <a:ext uri="{FF2B5EF4-FFF2-40B4-BE49-F238E27FC236}">
                <a16:creationId xmlns:a16="http://schemas.microsoft.com/office/drawing/2014/main" id="{16CA74F1-C33D-00AC-8B98-4F6A323687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93408" y="2194306"/>
            <a:ext cx="4608004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5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Platz für die Beschreibung.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DE202D09-94D2-623A-C3A0-4789D7BAD86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93408" y="3431794"/>
            <a:ext cx="4608004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1" i="1">
                <a:solidFill>
                  <a:schemeClr val="bg1"/>
                </a:solidFill>
                <a:latin typeface="Work Sans" pitchFamily="2" charset="77"/>
              </a:defRPr>
            </a:lvl1pPr>
          </a:lstStyle>
          <a:p>
            <a:pPr lvl="0"/>
            <a:r>
              <a:rPr lang="de-DE"/>
              <a:t>Weitere Rolle</a:t>
            </a:r>
          </a:p>
        </p:txBody>
      </p:sp>
      <p:sp>
        <p:nvSpPr>
          <p:cNvPr id="18" name="Textplatzhalter 5">
            <a:extLst>
              <a:ext uri="{FF2B5EF4-FFF2-40B4-BE49-F238E27FC236}">
                <a16:creationId xmlns:a16="http://schemas.microsoft.com/office/drawing/2014/main" id="{547B1598-67AC-3EDB-6488-73D48C12B6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93408" y="4346194"/>
            <a:ext cx="4608004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5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Platz für die Beschreibung.</a:t>
            </a:r>
          </a:p>
        </p:txBody>
      </p:sp>
    </p:spTree>
    <p:extLst>
      <p:ext uri="{BB962C8B-B14F-4D97-AF65-F5344CB8AC3E}">
        <p14:creationId xmlns:p14="http://schemas.microsoft.com/office/powerpoint/2010/main" val="3112192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9F051A88-C18A-B95B-50C8-BEDCA671E0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67607" y="227922"/>
            <a:ext cx="3767056" cy="47736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8CED11F-566F-A7B6-09F6-39AF637606A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platzhalter 5">
            <a:extLst>
              <a:ext uri="{FF2B5EF4-FFF2-40B4-BE49-F238E27FC236}">
                <a16:creationId xmlns:a16="http://schemas.microsoft.com/office/drawing/2014/main" id="{B4BC4206-7942-025B-CC16-73764931345F}"/>
              </a:ext>
            </a:extLst>
          </p:cNvPr>
          <p:cNvSpPr txBox="1">
            <a:spLocks/>
          </p:cNvSpPr>
          <p:nvPr userDrawn="1"/>
        </p:nvSpPr>
        <p:spPr>
          <a:xfrm>
            <a:off x="1915301" y="6152710"/>
            <a:ext cx="8361398" cy="477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latin typeface="Heebo Light" pitchFamily="2" charset="-79"/>
                <a:ea typeface="+mn-ea"/>
                <a:cs typeface="Heebo Ligh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de-DE" sz="1100">
                <a:effectLst/>
              </a:rPr>
              <a:t>Wir freuen uns über dein Feedback zu dieser PowerPoint! Melde dich per Mail an marketing@pixx.io   </a:t>
            </a:r>
            <a:endParaRPr lang="de-DE" sz="1100"/>
          </a:p>
        </p:txBody>
      </p:sp>
    </p:spTree>
    <p:extLst>
      <p:ext uri="{BB962C8B-B14F-4D97-AF65-F5344CB8AC3E}">
        <p14:creationId xmlns:p14="http://schemas.microsoft.com/office/powerpoint/2010/main" val="82884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el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CE14B939-9A75-D1E0-7144-C439CCB46E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Bildplatzhalter 11">
            <a:extLst>
              <a:ext uri="{FF2B5EF4-FFF2-40B4-BE49-F238E27FC236}">
                <a16:creationId xmlns:a16="http://schemas.microsoft.com/office/drawing/2014/main" id="{716E21D4-003C-FA7F-1DE9-BB328CCB141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998607" y="449311"/>
            <a:ext cx="2347185" cy="8577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Hier ist Platz für euer Logo</a:t>
            </a:r>
          </a:p>
        </p:txBody>
      </p:sp>
    </p:spTree>
    <p:extLst>
      <p:ext uri="{BB962C8B-B14F-4D97-AF65-F5344CB8AC3E}">
        <p14:creationId xmlns:p14="http://schemas.microsoft.com/office/powerpoint/2010/main" val="42735479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gemeineRegel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46B4FF7B-BA53-F5AC-F170-00C3522C90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platzhalter 5">
            <a:extLst>
              <a:ext uri="{FF2B5EF4-FFF2-40B4-BE49-F238E27FC236}">
                <a16:creationId xmlns:a16="http://schemas.microsoft.com/office/drawing/2014/main" id="{4BF3F3EB-6F54-275B-C3EC-2BB83558A5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0716" y="2316226"/>
            <a:ext cx="4608004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5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de-DE"/>
              <a:t>Hier ist Platz für allgemeine Regeln. Zusätzlich kannst du diese Folie weiter personalisieren und deine Workflows damit dokumentieren.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EF8CA53-B5D6-68FF-1E58-547E5C7F8E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34188" y="1060450"/>
            <a:ext cx="4870132" cy="4939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Platz für allgemeine Regeln.</a:t>
            </a:r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E6868842-7242-3F6B-22B0-25B34A2852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73283" y="1060449"/>
            <a:ext cx="863941" cy="4939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defRPr>
            </a:lvl1pPr>
          </a:lstStyle>
          <a:p>
            <a:pPr lvl="0"/>
            <a:r>
              <a:rPr lang="de-DE"/>
              <a:t>01</a:t>
            </a:r>
          </a:p>
        </p:txBody>
      </p:sp>
      <p:sp>
        <p:nvSpPr>
          <p:cNvPr id="16" name="Textplatzhalter 5">
            <a:extLst>
              <a:ext uri="{FF2B5EF4-FFF2-40B4-BE49-F238E27FC236}">
                <a16:creationId xmlns:a16="http://schemas.microsoft.com/office/drawing/2014/main" id="{8B584EE8-1515-4E0A-7548-E4112F20BF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34188" y="2131391"/>
            <a:ext cx="4870132" cy="4939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Platz für allgemeine Regeln.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361EEB09-6CFD-26A0-B164-428FB27FB0D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3283" y="2131390"/>
            <a:ext cx="863941" cy="4939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defRPr>
            </a:lvl1pPr>
          </a:lstStyle>
          <a:p>
            <a:pPr lvl="0"/>
            <a:r>
              <a:rPr lang="de-DE"/>
              <a:t>02</a:t>
            </a:r>
          </a:p>
        </p:txBody>
      </p:sp>
      <p:sp>
        <p:nvSpPr>
          <p:cNvPr id="24" name="Textplatzhalter 5">
            <a:extLst>
              <a:ext uri="{FF2B5EF4-FFF2-40B4-BE49-F238E27FC236}">
                <a16:creationId xmlns:a16="http://schemas.microsoft.com/office/drawing/2014/main" id="{E25EDC0E-027A-A0C2-073A-0E1B0350CD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34188" y="3185338"/>
            <a:ext cx="4870132" cy="4939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Platz für allgemeine Regeln.</a:t>
            </a:r>
          </a:p>
        </p:txBody>
      </p:sp>
      <p:sp>
        <p:nvSpPr>
          <p:cNvPr id="25" name="Textplatzhalter 5">
            <a:extLst>
              <a:ext uri="{FF2B5EF4-FFF2-40B4-BE49-F238E27FC236}">
                <a16:creationId xmlns:a16="http://schemas.microsoft.com/office/drawing/2014/main" id="{C8CC0B77-7994-1860-CECE-6AC74D8BB7A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73283" y="3185337"/>
            <a:ext cx="863941" cy="4939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defRPr>
            </a:lvl1pPr>
          </a:lstStyle>
          <a:p>
            <a:pPr lvl="0"/>
            <a:r>
              <a:rPr lang="de-DE"/>
              <a:t>03</a:t>
            </a:r>
          </a:p>
        </p:txBody>
      </p:sp>
      <p:sp>
        <p:nvSpPr>
          <p:cNvPr id="28" name="Textplatzhalter 5">
            <a:extLst>
              <a:ext uri="{FF2B5EF4-FFF2-40B4-BE49-F238E27FC236}">
                <a16:creationId xmlns:a16="http://schemas.microsoft.com/office/drawing/2014/main" id="{02414711-B2D8-920F-A811-7AA3627DA1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34188" y="4239285"/>
            <a:ext cx="4870132" cy="4939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Platz für allgemeine Regeln.</a:t>
            </a:r>
          </a:p>
        </p:txBody>
      </p:sp>
      <p:sp>
        <p:nvSpPr>
          <p:cNvPr id="29" name="Textplatzhalter 5">
            <a:extLst>
              <a:ext uri="{FF2B5EF4-FFF2-40B4-BE49-F238E27FC236}">
                <a16:creationId xmlns:a16="http://schemas.microsoft.com/office/drawing/2014/main" id="{FE5FFA02-3710-3679-2EA0-30852C44AF6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73283" y="4239284"/>
            <a:ext cx="863941" cy="4939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defRPr>
            </a:lvl1pPr>
          </a:lstStyle>
          <a:p>
            <a:pPr lvl="0"/>
            <a:r>
              <a:rPr lang="de-DE"/>
              <a:t>04</a:t>
            </a:r>
          </a:p>
        </p:txBody>
      </p:sp>
      <p:sp>
        <p:nvSpPr>
          <p:cNvPr id="32" name="Textplatzhalter 5">
            <a:extLst>
              <a:ext uri="{FF2B5EF4-FFF2-40B4-BE49-F238E27FC236}">
                <a16:creationId xmlns:a16="http://schemas.microsoft.com/office/drawing/2014/main" id="{B48B6764-255E-C131-FEC0-71633D50A9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34188" y="5293232"/>
            <a:ext cx="4870132" cy="4939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Platz für allgemeine Regeln.</a:t>
            </a:r>
          </a:p>
        </p:txBody>
      </p:sp>
      <p:sp>
        <p:nvSpPr>
          <p:cNvPr id="33" name="Textplatzhalter 5">
            <a:extLst>
              <a:ext uri="{FF2B5EF4-FFF2-40B4-BE49-F238E27FC236}">
                <a16:creationId xmlns:a16="http://schemas.microsoft.com/office/drawing/2014/main" id="{14E18D11-33E0-F0DC-BD60-AD90CBD794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73283" y="5293231"/>
            <a:ext cx="863941" cy="4939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defRPr>
            </a:lvl1pPr>
          </a:lstStyle>
          <a:p>
            <a:pPr lvl="0"/>
            <a:r>
              <a:rPr lang="de-DE"/>
              <a:t>05</a:t>
            </a:r>
          </a:p>
        </p:txBody>
      </p:sp>
      <p:sp>
        <p:nvSpPr>
          <p:cNvPr id="47" name="Textplatzhalter 5">
            <a:extLst>
              <a:ext uri="{FF2B5EF4-FFF2-40B4-BE49-F238E27FC236}">
                <a16:creationId xmlns:a16="http://schemas.microsoft.com/office/drawing/2014/main" id="{90DFF969-AD4E-9B0A-6435-49FA0BAED87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0716" y="587353"/>
            <a:ext cx="4608004" cy="14400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defRPr>
            </a:lvl1pPr>
          </a:lstStyle>
          <a:p>
            <a:pPr lvl="0"/>
            <a:r>
              <a:rPr lang="de-DE"/>
              <a:t>Allgemeine</a:t>
            </a:r>
          </a:p>
          <a:p>
            <a:pPr lvl="0"/>
            <a:r>
              <a:rPr lang="de-DE"/>
              <a:t>Regeln</a:t>
            </a:r>
          </a:p>
        </p:txBody>
      </p:sp>
    </p:spTree>
    <p:extLst>
      <p:ext uri="{BB962C8B-B14F-4D97-AF65-F5344CB8AC3E}">
        <p14:creationId xmlns:p14="http://schemas.microsoft.com/office/powerpoint/2010/main" val="31740575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ploadRegel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46B4FF7B-BA53-F5AC-F170-00C3522C90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5923"/>
            <a:ext cx="12192000" cy="6858000"/>
          </a:xfrm>
          <a:prstGeom prst="rect">
            <a:avLst/>
          </a:prstGeom>
        </p:spPr>
      </p:pic>
      <p:sp>
        <p:nvSpPr>
          <p:cNvPr id="11" name="Abgerundetes Rechteck 10">
            <a:extLst>
              <a:ext uri="{FF2B5EF4-FFF2-40B4-BE49-F238E27FC236}">
                <a16:creationId xmlns:a16="http://schemas.microsoft.com/office/drawing/2014/main" id="{C8B0A98A-E738-7152-4DDC-0D73FEF97A39}"/>
              </a:ext>
            </a:extLst>
          </p:cNvPr>
          <p:cNvSpPr/>
          <p:nvPr userDrawn="1"/>
        </p:nvSpPr>
        <p:spPr>
          <a:xfrm>
            <a:off x="6156960" y="873768"/>
            <a:ext cx="5644324" cy="1070942"/>
          </a:xfrm>
          <a:prstGeom prst="roundRect">
            <a:avLst/>
          </a:prstGeom>
          <a:solidFill>
            <a:srgbClr val="0046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4BF3F3EB-6F54-275B-C3EC-2BB83558A5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0716" y="2316226"/>
            <a:ext cx="4608004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5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Platz um die Regeln für den Upload zu beschreiben.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EF8CA53-B5D6-68FF-1E58-547E5C7F8E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02899" y="1117190"/>
            <a:ext cx="5401421" cy="7374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Platz für Regeln.</a:t>
            </a:r>
          </a:p>
        </p:txBody>
      </p:sp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id="{99C96983-7147-1DC2-A913-F7285124183A}"/>
              </a:ext>
            </a:extLst>
          </p:cNvPr>
          <p:cNvSpPr/>
          <p:nvPr userDrawn="1"/>
        </p:nvSpPr>
        <p:spPr>
          <a:xfrm>
            <a:off x="6302898" y="566547"/>
            <a:ext cx="3407771" cy="493903"/>
          </a:xfrm>
          <a:prstGeom prst="roundRect">
            <a:avLst>
              <a:gd name="adj" fmla="val 50000"/>
            </a:avLst>
          </a:prstGeom>
          <a:solidFill>
            <a:srgbClr val="63D4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50F835D-3C41-78E8-0553-986C2B60E682}"/>
              </a:ext>
            </a:extLst>
          </p:cNvPr>
          <p:cNvSpPr txBox="1"/>
          <p:nvPr userDrawn="1"/>
        </p:nvSpPr>
        <p:spPr>
          <a:xfrm>
            <a:off x="390717" y="560808"/>
            <a:ext cx="44388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Regeln für </a:t>
            </a:r>
          </a:p>
          <a:p>
            <a:r>
              <a:rPr lang="de-DE" sz="48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den Upload</a:t>
            </a:r>
          </a:p>
        </p:txBody>
      </p:sp>
      <p:sp>
        <p:nvSpPr>
          <p:cNvPr id="20" name="Abgerundetes Rechteck 19">
            <a:extLst>
              <a:ext uri="{FF2B5EF4-FFF2-40B4-BE49-F238E27FC236}">
                <a16:creationId xmlns:a16="http://schemas.microsoft.com/office/drawing/2014/main" id="{A23D55DC-3A1B-3AC3-44C9-21FAA5B403BD}"/>
              </a:ext>
            </a:extLst>
          </p:cNvPr>
          <p:cNvSpPr/>
          <p:nvPr userDrawn="1"/>
        </p:nvSpPr>
        <p:spPr>
          <a:xfrm>
            <a:off x="6156960" y="2357531"/>
            <a:ext cx="5644324" cy="1070942"/>
          </a:xfrm>
          <a:prstGeom prst="roundRect">
            <a:avLst/>
          </a:prstGeom>
          <a:solidFill>
            <a:srgbClr val="0046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5">
            <a:extLst>
              <a:ext uri="{FF2B5EF4-FFF2-40B4-BE49-F238E27FC236}">
                <a16:creationId xmlns:a16="http://schemas.microsoft.com/office/drawing/2014/main" id="{B6D6DD7D-D367-F332-6B6E-4B7001B5A9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02899" y="2600953"/>
            <a:ext cx="5401421" cy="7374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Platz für Regeln.</a:t>
            </a:r>
          </a:p>
        </p:txBody>
      </p:sp>
      <p:sp>
        <p:nvSpPr>
          <p:cNvPr id="34" name="Abgerundetes Rechteck 33">
            <a:extLst>
              <a:ext uri="{FF2B5EF4-FFF2-40B4-BE49-F238E27FC236}">
                <a16:creationId xmlns:a16="http://schemas.microsoft.com/office/drawing/2014/main" id="{D84A711B-C7A5-CD71-2864-AFF353C3DBAD}"/>
              </a:ext>
            </a:extLst>
          </p:cNvPr>
          <p:cNvSpPr/>
          <p:nvPr userDrawn="1"/>
        </p:nvSpPr>
        <p:spPr>
          <a:xfrm>
            <a:off x="6302898" y="2050310"/>
            <a:ext cx="2325947" cy="493903"/>
          </a:xfrm>
          <a:prstGeom prst="roundRect">
            <a:avLst>
              <a:gd name="adj" fmla="val 50000"/>
            </a:avLst>
          </a:prstGeom>
          <a:solidFill>
            <a:srgbClr val="FE82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Abgerundetes Rechteck 35">
            <a:extLst>
              <a:ext uri="{FF2B5EF4-FFF2-40B4-BE49-F238E27FC236}">
                <a16:creationId xmlns:a16="http://schemas.microsoft.com/office/drawing/2014/main" id="{FFDF07D8-822C-B7DF-A258-AD1E6D0CB1D7}"/>
              </a:ext>
            </a:extLst>
          </p:cNvPr>
          <p:cNvSpPr/>
          <p:nvPr userDrawn="1"/>
        </p:nvSpPr>
        <p:spPr>
          <a:xfrm>
            <a:off x="6156960" y="3842349"/>
            <a:ext cx="5644324" cy="1070942"/>
          </a:xfrm>
          <a:prstGeom prst="roundRect">
            <a:avLst/>
          </a:prstGeom>
          <a:solidFill>
            <a:srgbClr val="0046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Textplatzhalter 5">
            <a:extLst>
              <a:ext uri="{FF2B5EF4-FFF2-40B4-BE49-F238E27FC236}">
                <a16:creationId xmlns:a16="http://schemas.microsoft.com/office/drawing/2014/main" id="{915F03C0-FD5E-1F73-3978-007D6780C1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02899" y="4085771"/>
            <a:ext cx="5401421" cy="7374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Platz für Regeln.</a:t>
            </a:r>
          </a:p>
        </p:txBody>
      </p:sp>
      <p:sp>
        <p:nvSpPr>
          <p:cNvPr id="38" name="Abgerundetes Rechteck 37">
            <a:extLst>
              <a:ext uri="{FF2B5EF4-FFF2-40B4-BE49-F238E27FC236}">
                <a16:creationId xmlns:a16="http://schemas.microsoft.com/office/drawing/2014/main" id="{E405B111-47DF-3F13-F39F-131598739D77}"/>
              </a:ext>
            </a:extLst>
          </p:cNvPr>
          <p:cNvSpPr/>
          <p:nvPr userDrawn="1"/>
        </p:nvSpPr>
        <p:spPr>
          <a:xfrm>
            <a:off x="6302898" y="3535128"/>
            <a:ext cx="1631779" cy="493903"/>
          </a:xfrm>
          <a:prstGeom prst="roundRect">
            <a:avLst>
              <a:gd name="adj" fmla="val 50000"/>
            </a:avLst>
          </a:prstGeom>
          <a:solidFill>
            <a:srgbClr val="62CE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Abgerundetes Rechteck 39">
            <a:extLst>
              <a:ext uri="{FF2B5EF4-FFF2-40B4-BE49-F238E27FC236}">
                <a16:creationId xmlns:a16="http://schemas.microsoft.com/office/drawing/2014/main" id="{11CA6E9A-B19C-6587-8F56-5D7486ECA6A3}"/>
              </a:ext>
            </a:extLst>
          </p:cNvPr>
          <p:cNvSpPr/>
          <p:nvPr userDrawn="1"/>
        </p:nvSpPr>
        <p:spPr>
          <a:xfrm>
            <a:off x="6156960" y="5327167"/>
            <a:ext cx="5644324" cy="1070942"/>
          </a:xfrm>
          <a:prstGeom prst="roundRect">
            <a:avLst/>
          </a:prstGeom>
          <a:solidFill>
            <a:srgbClr val="0046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Textplatzhalter 5">
            <a:extLst>
              <a:ext uri="{FF2B5EF4-FFF2-40B4-BE49-F238E27FC236}">
                <a16:creationId xmlns:a16="http://schemas.microsoft.com/office/drawing/2014/main" id="{698C503B-334B-E4EB-2C93-16B6501D455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2899" y="5569534"/>
            <a:ext cx="5401421" cy="7374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Platz für Regeln.</a:t>
            </a:r>
          </a:p>
        </p:txBody>
      </p:sp>
      <p:sp>
        <p:nvSpPr>
          <p:cNvPr id="42" name="Abgerundetes Rechteck 41">
            <a:extLst>
              <a:ext uri="{FF2B5EF4-FFF2-40B4-BE49-F238E27FC236}">
                <a16:creationId xmlns:a16="http://schemas.microsoft.com/office/drawing/2014/main" id="{2707EFFD-1823-1B38-6361-53627BA4F2F3}"/>
              </a:ext>
            </a:extLst>
          </p:cNvPr>
          <p:cNvSpPr/>
          <p:nvPr userDrawn="1"/>
        </p:nvSpPr>
        <p:spPr>
          <a:xfrm>
            <a:off x="6302897" y="5018891"/>
            <a:ext cx="3504735" cy="493903"/>
          </a:xfrm>
          <a:prstGeom prst="roundRect">
            <a:avLst>
              <a:gd name="adj" fmla="val 50000"/>
            </a:avLst>
          </a:prstGeom>
          <a:solidFill>
            <a:srgbClr val="FACC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C86B369D-1EB0-525D-5BD3-AB662A2F08C1}"/>
              </a:ext>
            </a:extLst>
          </p:cNvPr>
          <p:cNvSpPr txBox="1"/>
          <p:nvPr userDrawn="1"/>
        </p:nvSpPr>
        <p:spPr>
          <a:xfrm>
            <a:off x="6474007" y="608644"/>
            <a:ext cx="4438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Titel &amp; Beschreibung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2C7FC528-F984-7942-E022-4035C9A6AD1A}"/>
              </a:ext>
            </a:extLst>
          </p:cNvPr>
          <p:cNvSpPr txBox="1"/>
          <p:nvPr userDrawn="1"/>
        </p:nvSpPr>
        <p:spPr>
          <a:xfrm>
            <a:off x="6474007" y="2085393"/>
            <a:ext cx="4438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Schlagwörter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29F455F0-27E4-B047-C863-457586E50744}"/>
              </a:ext>
            </a:extLst>
          </p:cNvPr>
          <p:cNvSpPr txBox="1"/>
          <p:nvPr userDrawn="1"/>
        </p:nvSpPr>
        <p:spPr>
          <a:xfrm>
            <a:off x="6570971" y="3571744"/>
            <a:ext cx="4438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Ordner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CEA625B2-440A-E102-DB0B-B2DFF195BC29}"/>
              </a:ext>
            </a:extLst>
          </p:cNvPr>
          <p:cNvSpPr txBox="1"/>
          <p:nvPr userDrawn="1"/>
        </p:nvSpPr>
        <p:spPr>
          <a:xfrm>
            <a:off x="6570971" y="5075632"/>
            <a:ext cx="4438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Lizenzen &amp; Releases</a:t>
            </a:r>
          </a:p>
        </p:txBody>
      </p:sp>
    </p:spTree>
    <p:extLst>
      <p:ext uri="{BB962C8B-B14F-4D97-AF65-F5344CB8AC3E}">
        <p14:creationId xmlns:p14="http://schemas.microsoft.com/office/powerpoint/2010/main" val="12309156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ploadRegel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46B4FF7B-BA53-F5AC-F170-00C3522C90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527"/>
            <a:ext cx="12192000" cy="6858000"/>
          </a:xfrm>
          <a:prstGeom prst="rect">
            <a:avLst/>
          </a:prstGeom>
        </p:spPr>
      </p:pic>
      <p:sp>
        <p:nvSpPr>
          <p:cNvPr id="11" name="Abgerundetes Rechteck 10">
            <a:extLst>
              <a:ext uri="{FF2B5EF4-FFF2-40B4-BE49-F238E27FC236}">
                <a16:creationId xmlns:a16="http://schemas.microsoft.com/office/drawing/2014/main" id="{C8B0A98A-E738-7152-4DDC-0D73FEF97A39}"/>
              </a:ext>
            </a:extLst>
          </p:cNvPr>
          <p:cNvSpPr/>
          <p:nvPr userDrawn="1"/>
        </p:nvSpPr>
        <p:spPr>
          <a:xfrm>
            <a:off x="6156960" y="873768"/>
            <a:ext cx="5644324" cy="1070942"/>
          </a:xfrm>
          <a:prstGeom prst="roundRect">
            <a:avLst/>
          </a:prstGeom>
          <a:solidFill>
            <a:srgbClr val="0046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4BF3F3EB-6F54-275B-C3EC-2BB83558A5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0716" y="2316226"/>
            <a:ext cx="4608004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5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Platz um die Regeln für den Upload zu beschreiben.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EF8CA53-B5D6-68FF-1E58-547E5C7F8E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02899" y="1117190"/>
            <a:ext cx="5401421" cy="7374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Platz für Regeln.</a:t>
            </a:r>
          </a:p>
        </p:txBody>
      </p:sp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id="{99C96983-7147-1DC2-A913-F7285124183A}"/>
              </a:ext>
            </a:extLst>
          </p:cNvPr>
          <p:cNvSpPr/>
          <p:nvPr userDrawn="1"/>
        </p:nvSpPr>
        <p:spPr>
          <a:xfrm>
            <a:off x="6302898" y="566547"/>
            <a:ext cx="2325947" cy="493903"/>
          </a:xfrm>
          <a:prstGeom prst="roundRect">
            <a:avLst>
              <a:gd name="adj" fmla="val 50000"/>
            </a:avLst>
          </a:prstGeom>
          <a:solidFill>
            <a:srgbClr val="63D4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50F835D-3C41-78E8-0553-986C2B60E682}"/>
              </a:ext>
            </a:extLst>
          </p:cNvPr>
          <p:cNvSpPr txBox="1"/>
          <p:nvPr userDrawn="1"/>
        </p:nvSpPr>
        <p:spPr>
          <a:xfrm>
            <a:off x="390717" y="560808"/>
            <a:ext cx="44388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Regeln für </a:t>
            </a:r>
          </a:p>
          <a:p>
            <a:r>
              <a:rPr lang="de-DE" sz="48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den Upload</a:t>
            </a:r>
          </a:p>
        </p:txBody>
      </p:sp>
      <p:sp>
        <p:nvSpPr>
          <p:cNvPr id="20" name="Abgerundetes Rechteck 19">
            <a:extLst>
              <a:ext uri="{FF2B5EF4-FFF2-40B4-BE49-F238E27FC236}">
                <a16:creationId xmlns:a16="http://schemas.microsoft.com/office/drawing/2014/main" id="{A23D55DC-3A1B-3AC3-44C9-21FAA5B403BD}"/>
              </a:ext>
            </a:extLst>
          </p:cNvPr>
          <p:cNvSpPr/>
          <p:nvPr userDrawn="1"/>
        </p:nvSpPr>
        <p:spPr>
          <a:xfrm>
            <a:off x="6156960" y="2357531"/>
            <a:ext cx="5644324" cy="1070942"/>
          </a:xfrm>
          <a:prstGeom prst="roundRect">
            <a:avLst/>
          </a:prstGeom>
          <a:solidFill>
            <a:srgbClr val="0046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5">
            <a:extLst>
              <a:ext uri="{FF2B5EF4-FFF2-40B4-BE49-F238E27FC236}">
                <a16:creationId xmlns:a16="http://schemas.microsoft.com/office/drawing/2014/main" id="{B6D6DD7D-D367-F332-6B6E-4B7001B5A9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02899" y="2600953"/>
            <a:ext cx="5401421" cy="7374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Platz für Regeln.</a:t>
            </a:r>
          </a:p>
        </p:txBody>
      </p:sp>
      <p:sp>
        <p:nvSpPr>
          <p:cNvPr id="34" name="Abgerundetes Rechteck 33">
            <a:extLst>
              <a:ext uri="{FF2B5EF4-FFF2-40B4-BE49-F238E27FC236}">
                <a16:creationId xmlns:a16="http://schemas.microsoft.com/office/drawing/2014/main" id="{D84A711B-C7A5-CD71-2864-AFF353C3DBAD}"/>
              </a:ext>
            </a:extLst>
          </p:cNvPr>
          <p:cNvSpPr/>
          <p:nvPr userDrawn="1"/>
        </p:nvSpPr>
        <p:spPr>
          <a:xfrm>
            <a:off x="6302898" y="2050310"/>
            <a:ext cx="2094127" cy="493903"/>
          </a:xfrm>
          <a:prstGeom prst="roundRect">
            <a:avLst>
              <a:gd name="adj" fmla="val 50000"/>
            </a:avLst>
          </a:prstGeom>
          <a:solidFill>
            <a:srgbClr val="FE82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Abgerundetes Rechteck 35">
            <a:extLst>
              <a:ext uri="{FF2B5EF4-FFF2-40B4-BE49-F238E27FC236}">
                <a16:creationId xmlns:a16="http://schemas.microsoft.com/office/drawing/2014/main" id="{FFDF07D8-822C-B7DF-A258-AD1E6D0CB1D7}"/>
              </a:ext>
            </a:extLst>
          </p:cNvPr>
          <p:cNvSpPr/>
          <p:nvPr userDrawn="1"/>
        </p:nvSpPr>
        <p:spPr>
          <a:xfrm>
            <a:off x="6156960" y="3842349"/>
            <a:ext cx="5644324" cy="1070942"/>
          </a:xfrm>
          <a:prstGeom prst="roundRect">
            <a:avLst/>
          </a:prstGeom>
          <a:solidFill>
            <a:srgbClr val="0046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Textplatzhalter 5">
            <a:extLst>
              <a:ext uri="{FF2B5EF4-FFF2-40B4-BE49-F238E27FC236}">
                <a16:creationId xmlns:a16="http://schemas.microsoft.com/office/drawing/2014/main" id="{915F03C0-FD5E-1F73-3978-007D6780C1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02899" y="4085771"/>
            <a:ext cx="5401421" cy="7374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Platz für Regeln.</a:t>
            </a:r>
          </a:p>
        </p:txBody>
      </p:sp>
      <p:sp>
        <p:nvSpPr>
          <p:cNvPr id="38" name="Abgerundetes Rechteck 37">
            <a:extLst>
              <a:ext uri="{FF2B5EF4-FFF2-40B4-BE49-F238E27FC236}">
                <a16:creationId xmlns:a16="http://schemas.microsoft.com/office/drawing/2014/main" id="{E405B111-47DF-3F13-F39F-131598739D77}"/>
              </a:ext>
            </a:extLst>
          </p:cNvPr>
          <p:cNvSpPr/>
          <p:nvPr userDrawn="1"/>
        </p:nvSpPr>
        <p:spPr>
          <a:xfrm>
            <a:off x="6302898" y="3535128"/>
            <a:ext cx="1920635" cy="493903"/>
          </a:xfrm>
          <a:prstGeom prst="roundRect">
            <a:avLst>
              <a:gd name="adj" fmla="val 50000"/>
            </a:avLst>
          </a:prstGeom>
          <a:solidFill>
            <a:srgbClr val="62CE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C86B369D-1EB0-525D-5BD3-AB662A2F08C1}"/>
              </a:ext>
            </a:extLst>
          </p:cNvPr>
          <p:cNvSpPr txBox="1"/>
          <p:nvPr userDrawn="1"/>
        </p:nvSpPr>
        <p:spPr>
          <a:xfrm>
            <a:off x="6474007" y="608644"/>
            <a:ext cx="4438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Kollektionen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2C7FC528-F984-7942-E022-4035C9A6AD1A}"/>
              </a:ext>
            </a:extLst>
          </p:cNvPr>
          <p:cNvSpPr txBox="1"/>
          <p:nvPr userDrawn="1"/>
        </p:nvSpPr>
        <p:spPr>
          <a:xfrm>
            <a:off x="6474007" y="2085393"/>
            <a:ext cx="4438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Metadaten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29F455F0-27E4-B047-C863-457586E50744}"/>
              </a:ext>
            </a:extLst>
          </p:cNvPr>
          <p:cNvSpPr txBox="1"/>
          <p:nvPr userDrawn="1"/>
        </p:nvSpPr>
        <p:spPr>
          <a:xfrm>
            <a:off x="6570971" y="3571744"/>
            <a:ext cx="4438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Erweitert</a:t>
            </a:r>
          </a:p>
        </p:txBody>
      </p:sp>
    </p:spTree>
    <p:extLst>
      <p:ext uri="{BB962C8B-B14F-4D97-AF65-F5344CB8AC3E}">
        <p14:creationId xmlns:p14="http://schemas.microsoft.com/office/powerpoint/2010/main" val="20501831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tereRegel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46B4FF7B-BA53-F5AC-F170-00C3522C90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3D3F432D-0346-0165-21D2-2277D8F82D2C}"/>
              </a:ext>
            </a:extLst>
          </p:cNvPr>
          <p:cNvSpPr txBox="1">
            <a:spLocks/>
          </p:cNvSpPr>
          <p:nvPr userDrawn="1"/>
        </p:nvSpPr>
        <p:spPr>
          <a:xfrm>
            <a:off x="2676717" y="1859340"/>
            <a:ext cx="33020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Weitere</a:t>
            </a:r>
          </a:p>
          <a:p>
            <a:r>
              <a:rPr lang="de-DE" sz="48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Regeln</a:t>
            </a:r>
          </a:p>
        </p:txBody>
      </p:sp>
      <p:sp>
        <p:nvSpPr>
          <p:cNvPr id="3" name="Textplatzhalter 5">
            <a:extLst>
              <a:ext uri="{FF2B5EF4-FFF2-40B4-BE49-F238E27FC236}">
                <a16:creationId xmlns:a16="http://schemas.microsoft.com/office/drawing/2014/main" id="{20C19BE2-1ED4-7407-1235-7485FF603308}"/>
              </a:ext>
            </a:extLst>
          </p:cNvPr>
          <p:cNvSpPr txBox="1">
            <a:spLocks/>
          </p:cNvSpPr>
          <p:nvPr userDrawn="1"/>
        </p:nvSpPr>
        <p:spPr>
          <a:xfrm>
            <a:off x="2676716" y="3614758"/>
            <a:ext cx="4608004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latin typeface="Heebo Light" pitchFamily="2" charset="-79"/>
                <a:ea typeface="+mn-ea"/>
                <a:cs typeface="Heebo Ligh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/>
              <a:t>Unter "Folien" stehen dir weitere Vorlagen zur Verfügung, um Upload-Links und Share-Links zu erstellen, sowie zusätzliche Platzhalter zum Ausfüllen.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B0362A4-AC92-3C2C-62A6-E9739636AF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4183410">
            <a:off x="626834" y="526816"/>
            <a:ext cx="1845832" cy="173633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7691194-FF55-4144-A9CF-C5B376C4672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67607" y="227922"/>
            <a:ext cx="3767056" cy="47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9716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ploadLinkRegel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46B4FF7B-BA53-F5AC-F170-00C3522C90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527"/>
            <a:ext cx="12192000" cy="6858000"/>
          </a:xfrm>
          <a:prstGeom prst="rect">
            <a:avLst/>
          </a:prstGeom>
        </p:spPr>
      </p:pic>
      <p:sp>
        <p:nvSpPr>
          <p:cNvPr id="11" name="Abgerundetes Rechteck 10">
            <a:extLst>
              <a:ext uri="{FF2B5EF4-FFF2-40B4-BE49-F238E27FC236}">
                <a16:creationId xmlns:a16="http://schemas.microsoft.com/office/drawing/2014/main" id="{C8B0A98A-E738-7152-4DDC-0D73FEF97A39}"/>
              </a:ext>
            </a:extLst>
          </p:cNvPr>
          <p:cNvSpPr/>
          <p:nvPr userDrawn="1"/>
        </p:nvSpPr>
        <p:spPr>
          <a:xfrm>
            <a:off x="6156960" y="873768"/>
            <a:ext cx="5644324" cy="1070942"/>
          </a:xfrm>
          <a:prstGeom prst="roundRect">
            <a:avLst/>
          </a:prstGeom>
          <a:solidFill>
            <a:srgbClr val="0046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4BF3F3EB-6F54-275B-C3EC-2BB83558A5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0716" y="2316226"/>
            <a:ext cx="4608004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5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Platz um die Regeln für Upload-Links zu beschreiben.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EF8CA53-B5D6-68FF-1E58-547E5C7F8E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02899" y="1117190"/>
            <a:ext cx="5401421" cy="7374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Platz für Regeln.</a:t>
            </a:r>
          </a:p>
        </p:txBody>
      </p:sp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id="{99C96983-7147-1DC2-A913-F7285124183A}"/>
              </a:ext>
            </a:extLst>
          </p:cNvPr>
          <p:cNvSpPr/>
          <p:nvPr userDrawn="1"/>
        </p:nvSpPr>
        <p:spPr>
          <a:xfrm>
            <a:off x="6302899" y="566547"/>
            <a:ext cx="1132013" cy="493903"/>
          </a:xfrm>
          <a:prstGeom prst="roundRect">
            <a:avLst>
              <a:gd name="adj" fmla="val 50000"/>
            </a:avLst>
          </a:prstGeom>
          <a:solidFill>
            <a:srgbClr val="63D4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50F835D-3C41-78E8-0553-986C2B60E682}"/>
              </a:ext>
            </a:extLst>
          </p:cNvPr>
          <p:cNvSpPr txBox="1"/>
          <p:nvPr userDrawn="1"/>
        </p:nvSpPr>
        <p:spPr>
          <a:xfrm>
            <a:off x="390717" y="560808"/>
            <a:ext cx="44388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Regeln für </a:t>
            </a:r>
          </a:p>
          <a:p>
            <a:r>
              <a:rPr lang="de-DE" sz="48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Upload-Links</a:t>
            </a:r>
          </a:p>
        </p:txBody>
      </p:sp>
      <p:sp>
        <p:nvSpPr>
          <p:cNvPr id="20" name="Abgerundetes Rechteck 19">
            <a:extLst>
              <a:ext uri="{FF2B5EF4-FFF2-40B4-BE49-F238E27FC236}">
                <a16:creationId xmlns:a16="http://schemas.microsoft.com/office/drawing/2014/main" id="{A23D55DC-3A1B-3AC3-44C9-21FAA5B403BD}"/>
              </a:ext>
            </a:extLst>
          </p:cNvPr>
          <p:cNvSpPr/>
          <p:nvPr userDrawn="1"/>
        </p:nvSpPr>
        <p:spPr>
          <a:xfrm>
            <a:off x="6156960" y="2357531"/>
            <a:ext cx="5644324" cy="1070942"/>
          </a:xfrm>
          <a:prstGeom prst="roundRect">
            <a:avLst/>
          </a:prstGeom>
          <a:solidFill>
            <a:srgbClr val="0046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5">
            <a:extLst>
              <a:ext uri="{FF2B5EF4-FFF2-40B4-BE49-F238E27FC236}">
                <a16:creationId xmlns:a16="http://schemas.microsoft.com/office/drawing/2014/main" id="{B6D6DD7D-D367-F332-6B6E-4B7001B5A9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02899" y="2600953"/>
            <a:ext cx="5401421" cy="7374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Platz für Regeln.</a:t>
            </a:r>
          </a:p>
        </p:txBody>
      </p:sp>
      <p:sp>
        <p:nvSpPr>
          <p:cNvPr id="34" name="Abgerundetes Rechteck 33">
            <a:extLst>
              <a:ext uri="{FF2B5EF4-FFF2-40B4-BE49-F238E27FC236}">
                <a16:creationId xmlns:a16="http://schemas.microsoft.com/office/drawing/2014/main" id="{D84A711B-C7A5-CD71-2864-AFF353C3DBAD}"/>
              </a:ext>
            </a:extLst>
          </p:cNvPr>
          <p:cNvSpPr/>
          <p:nvPr userDrawn="1"/>
        </p:nvSpPr>
        <p:spPr>
          <a:xfrm>
            <a:off x="6302898" y="2050310"/>
            <a:ext cx="2439657" cy="493903"/>
          </a:xfrm>
          <a:prstGeom prst="roundRect">
            <a:avLst>
              <a:gd name="adj" fmla="val 50000"/>
            </a:avLst>
          </a:prstGeom>
          <a:solidFill>
            <a:srgbClr val="FE82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Abgerundetes Rechteck 35">
            <a:extLst>
              <a:ext uri="{FF2B5EF4-FFF2-40B4-BE49-F238E27FC236}">
                <a16:creationId xmlns:a16="http://schemas.microsoft.com/office/drawing/2014/main" id="{FFDF07D8-822C-B7DF-A258-AD1E6D0CB1D7}"/>
              </a:ext>
            </a:extLst>
          </p:cNvPr>
          <p:cNvSpPr/>
          <p:nvPr userDrawn="1"/>
        </p:nvSpPr>
        <p:spPr>
          <a:xfrm>
            <a:off x="6156960" y="3842349"/>
            <a:ext cx="5644324" cy="1070942"/>
          </a:xfrm>
          <a:prstGeom prst="roundRect">
            <a:avLst/>
          </a:prstGeom>
          <a:solidFill>
            <a:srgbClr val="0046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Textplatzhalter 5">
            <a:extLst>
              <a:ext uri="{FF2B5EF4-FFF2-40B4-BE49-F238E27FC236}">
                <a16:creationId xmlns:a16="http://schemas.microsoft.com/office/drawing/2014/main" id="{915F03C0-FD5E-1F73-3978-007D6780C1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02899" y="4085771"/>
            <a:ext cx="5401421" cy="7374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Platz für Regeln.</a:t>
            </a:r>
          </a:p>
        </p:txBody>
      </p:sp>
      <p:sp>
        <p:nvSpPr>
          <p:cNvPr id="38" name="Abgerundetes Rechteck 37">
            <a:extLst>
              <a:ext uri="{FF2B5EF4-FFF2-40B4-BE49-F238E27FC236}">
                <a16:creationId xmlns:a16="http://schemas.microsoft.com/office/drawing/2014/main" id="{E405B111-47DF-3F13-F39F-131598739D77}"/>
              </a:ext>
            </a:extLst>
          </p:cNvPr>
          <p:cNvSpPr/>
          <p:nvPr userDrawn="1"/>
        </p:nvSpPr>
        <p:spPr>
          <a:xfrm>
            <a:off x="6302898" y="3535128"/>
            <a:ext cx="1631779" cy="493903"/>
          </a:xfrm>
          <a:prstGeom prst="roundRect">
            <a:avLst>
              <a:gd name="adj" fmla="val 50000"/>
            </a:avLst>
          </a:prstGeom>
          <a:solidFill>
            <a:srgbClr val="62CE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Abgerundetes Rechteck 39">
            <a:extLst>
              <a:ext uri="{FF2B5EF4-FFF2-40B4-BE49-F238E27FC236}">
                <a16:creationId xmlns:a16="http://schemas.microsoft.com/office/drawing/2014/main" id="{11CA6E9A-B19C-6587-8F56-5D7486ECA6A3}"/>
              </a:ext>
            </a:extLst>
          </p:cNvPr>
          <p:cNvSpPr/>
          <p:nvPr userDrawn="1"/>
        </p:nvSpPr>
        <p:spPr>
          <a:xfrm>
            <a:off x="6156960" y="5326112"/>
            <a:ext cx="5644324" cy="1070942"/>
          </a:xfrm>
          <a:prstGeom prst="roundRect">
            <a:avLst/>
          </a:prstGeom>
          <a:solidFill>
            <a:srgbClr val="0046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Textplatzhalter 5">
            <a:extLst>
              <a:ext uri="{FF2B5EF4-FFF2-40B4-BE49-F238E27FC236}">
                <a16:creationId xmlns:a16="http://schemas.microsoft.com/office/drawing/2014/main" id="{698C503B-334B-E4EB-2C93-16B6501D455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2899" y="5569534"/>
            <a:ext cx="5401421" cy="7374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Platz für Regeln.</a:t>
            </a:r>
          </a:p>
        </p:txBody>
      </p:sp>
      <p:sp>
        <p:nvSpPr>
          <p:cNvPr id="42" name="Abgerundetes Rechteck 41">
            <a:extLst>
              <a:ext uri="{FF2B5EF4-FFF2-40B4-BE49-F238E27FC236}">
                <a16:creationId xmlns:a16="http://schemas.microsoft.com/office/drawing/2014/main" id="{2707EFFD-1823-1B38-6361-53627BA4F2F3}"/>
              </a:ext>
            </a:extLst>
          </p:cNvPr>
          <p:cNvSpPr/>
          <p:nvPr userDrawn="1"/>
        </p:nvSpPr>
        <p:spPr>
          <a:xfrm>
            <a:off x="6302898" y="5018891"/>
            <a:ext cx="2938066" cy="493903"/>
          </a:xfrm>
          <a:prstGeom prst="roundRect">
            <a:avLst>
              <a:gd name="adj" fmla="val 50000"/>
            </a:avLst>
          </a:prstGeom>
          <a:solidFill>
            <a:srgbClr val="FACC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C86B369D-1EB0-525D-5BD3-AB662A2F08C1}"/>
              </a:ext>
            </a:extLst>
          </p:cNvPr>
          <p:cNvSpPr txBox="1"/>
          <p:nvPr userDrawn="1"/>
        </p:nvSpPr>
        <p:spPr>
          <a:xfrm>
            <a:off x="6474007" y="608644"/>
            <a:ext cx="4438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Titel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2C7FC528-F984-7942-E022-4035C9A6AD1A}"/>
              </a:ext>
            </a:extLst>
          </p:cNvPr>
          <p:cNvSpPr txBox="1"/>
          <p:nvPr userDrawn="1"/>
        </p:nvSpPr>
        <p:spPr>
          <a:xfrm>
            <a:off x="6474007" y="2085393"/>
            <a:ext cx="4438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Beschreibung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29F455F0-27E4-B047-C863-457586E50744}"/>
              </a:ext>
            </a:extLst>
          </p:cNvPr>
          <p:cNvSpPr txBox="1"/>
          <p:nvPr userDrawn="1"/>
        </p:nvSpPr>
        <p:spPr>
          <a:xfrm>
            <a:off x="6570971" y="3571744"/>
            <a:ext cx="4438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Ordner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CEA625B2-440A-E102-DB0B-B2DFF195BC29}"/>
              </a:ext>
            </a:extLst>
          </p:cNvPr>
          <p:cNvSpPr txBox="1"/>
          <p:nvPr userDrawn="1"/>
        </p:nvSpPr>
        <p:spPr>
          <a:xfrm>
            <a:off x="6570971" y="5075632"/>
            <a:ext cx="4438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Gültigkeitsdauer</a:t>
            </a:r>
          </a:p>
        </p:txBody>
      </p:sp>
    </p:spTree>
    <p:extLst>
      <p:ext uri="{BB962C8B-B14F-4D97-AF65-F5344CB8AC3E}">
        <p14:creationId xmlns:p14="http://schemas.microsoft.com/office/powerpoint/2010/main" val="14838042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ploadLinkRegel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46B4FF7B-BA53-F5AC-F170-00C3522C90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527"/>
            <a:ext cx="12192000" cy="6858000"/>
          </a:xfrm>
          <a:prstGeom prst="rect">
            <a:avLst/>
          </a:prstGeom>
        </p:spPr>
      </p:pic>
      <p:sp>
        <p:nvSpPr>
          <p:cNvPr id="11" name="Abgerundetes Rechteck 10">
            <a:extLst>
              <a:ext uri="{FF2B5EF4-FFF2-40B4-BE49-F238E27FC236}">
                <a16:creationId xmlns:a16="http://schemas.microsoft.com/office/drawing/2014/main" id="{C8B0A98A-E738-7152-4DDC-0D73FEF97A39}"/>
              </a:ext>
            </a:extLst>
          </p:cNvPr>
          <p:cNvSpPr/>
          <p:nvPr userDrawn="1"/>
        </p:nvSpPr>
        <p:spPr>
          <a:xfrm>
            <a:off x="6156960" y="873768"/>
            <a:ext cx="5644324" cy="1070942"/>
          </a:xfrm>
          <a:prstGeom prst="roundRect">
            <a:avLst/>
          </a:prstGeom>
          <a:solidFill>
            <a:srgbClr val="0046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4BF3F3EB-6F54-275B-C3EC-2BB83558A5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0716" y="2316226"/>
            <a:ext cx="4608004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5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Platz um die Regeln für Upload-Links zu beschreiben.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EF8CA53-B5D6-68FF-1E58-547E5C7F8E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02899" y="1117190"/>
            <a:ext cx="5401421" cy="7374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Platz für Regeln.</a:t>
            </a:r>
          </a:p>
        </p:txBody>
      </p:sp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id="{99C96983-7147-1DC2-A913-F7285124183A}"/>
              </a:ext>
            </a:extLst>
          </p:cNvPr>
          <p:cNvSpPr/>
          <p:nvPr userDrawn="1"/>
        </p:nvSpPr>
        <p:spPr>
          <a:xfrm>
            <a:off x="6302899" y="566547"/>
            <a:ext cx="2313067" cy="493903"/>
          </a:xfrm>
          <a:prstGeom prst="roundRect">
            <a:avLst>
              <a:gd name="adj" fmla="val 50000"/>
            </a:avLst>
          </a:prstGeom>
          <a:solidFill>
            <a:srgbClr val="63D4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50F835D-3C41-78E8-0553-986C2B60E682}"/>
              </a:ext>
            </a:extLst>
          </p:cNvPr>
          <p:cNvSpPr txBox="1"/>
          <p:nvPr userDrawn="1"/>
        </p:nvSpPr>
        <p:spPr>
          <a:xfrm>
            <a:off x="390717" y="560808"/>
            <a:ext cx="44388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Regeln für </a:t>
            </a:r>
          </a:p>
          <a:p>
            <a:r>
              <a:rPr lang="de-DE" sz="48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Upload-Links</a:t>
            </a:r>
          </a:p>
        </p:txBody>
      </p:sp>
      <p:sp>
        <p:nvSpPr>
          <p:cNvPr id="20" name="Abgerundetes Rechteck 19">
            <a:extLst>
              <a:ext uri="{FF2B5EF4-FFF2-40B4-BE49-F238E27FC236}">
                <a16:creationId xmlns:a16="http://schemas.microsoft.com/office/drawing/2014/main" id="{A23D55DC-3A1B-3AC3-44C9-21FAA5B403BD}"/>
              </a:ext>
            </a:extLst>
          </p:cNvPr>
          <p:cNvSpPr/>
          <p:nvPr userDrawn="1"/>
        </p:nvSpPr>
        <p:spPr>
          <a:xfrm>
            <a:off x="6156960" y="2357531"/>
            <a:ext cx="5644324" cy="1070942"/>
          </a:xfrm>
          <a:prstGeom prst="roundRect">
            <a:avLst/>
          </a:prstGeom>
          <a:solidFill>
            <a:srgbClr val="0046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5">
            <a:extLst>
              <a:ext uri="{FF2B5EF4-FFF2-40B4-BE49-F238E27FC236}">
                <a16:creationId xmlns:a16="http://schemas.microsoft.com/office/drawing/2014/main" id="{B6D6DD7D-D367-F332-6B6E-4B7001B5A9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02899" y="2600953"/>
            <a:ext cx="5401421" cy="7374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Platz für Regeln.</a:t>
            </a:r>
          </a:p>
        </p:txBody>
      </p:sp>
      <p:sp>
        <p:nvSpPr>
          <p:cNvPr id="34" name="Abgerundetes Rechteck 33">
            <a:extLst>
              <a:ext uri="{FF2B5EF4-FFF2-40B4-BE49-F238E27FC236}">
                <a16:creationId xmlns:a16="http://schemas.microsoft.com/office/drawing/2014/main" id="{D84A711B-C7A5-CD71-2864-AFF353C3DBAD}"/>
              </a:ext>
            </a:extLst>
          </p:cNvPr>
          <p:cNvSpPr/>
          <p:nvPr userDrawn="1"/>
        </p:nvSpPr>
        <p:spPr>
          <a:xfrm>
            <a:off x="6302898" y="2050310"/>
            <a:ext cx="2119885" cy="493903"/>
          </a:xfrm>
          <a:prstGeom prst="roundRect">
            <a:avLst>
              <a:gd name="adj" fmla="val 50000"/>
            </a:avLst>
          </a:prstGeom>
          <a:solidFill>
            <a:srgbClr val="FE82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Abgerundetes Rechteck 35">
            <a:extLst>
              <a:ext uri="{FF2B5EF4-FFF2-40B4-BE49-F238E27FC236}">
                <a16:creationId xmlns:a16="http://schemas.microsoft.com/office/drawing/2014/main" id="{FFDF07D8-822C-B7DF-A258-AD1E6D0CB1D7}"/>
              </a:ext>
            </a:extLst>
          </p:cNvPr>
          <p:cNvSpPr/>
          <p:nvPr userDrawn="1"/>
        </p:nvSpPr>
        <p:spPr>
          <a:xfrm>
            <a:off x="6156960" y="3842349"/>
            <a:ext cx="5644324" cy="1070942"/>
          </a:xfrm>
          <a:prstGeom prst="roundRect">
            <a:avLst/>
          </a:prstGeom>
          <a:solidFill>
            <a:srgbClr val="0046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Textplatzhalter 5">
            <a:extLst>
              <a:ext uri="{FF2B5EF4-FFF2-40B4-BE49-F238E27FC236}">
                <a16:creationId xmlns:a16="http://schemas.microsoft.com/office/drawing/2014/main" id="{915F03C0-FD5E-1F73-3978-007D6780C1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02899" y="4085771"/>
            <a:ext cx="5401421" cy="7374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Platz für Regeln.</a:t>
            </a:r>
          </a:p>
        </p:txBody>
      </p:sp>
      <p:sp>
        <p:nvSpPr>
          <p:cNvPr id="38" name="Abgerundetes Rechteck 37">
            <a:extLst>
              <a:ext uri="{FF2B5EF4-FFF2-40B4-BE49-F238E27FC236}">
                <a16:creationId xmlns:a16="http://schemas.microsoft.com/office/drawing/2014/main" id="{E405B111-47DF-3F13-F39F-131598739D77}"/>
              </a:ext>
            </a:extLst>
          </p:cNvPr>
          <p:cNvSpPr/>
          <p:nvPr userDrawn="1"/>
        </p:nvSpPr>
        <p:spPr>
          <a:xfrm>
            <a:off x="6302898" y="3535128"/>
            <a:ext cx="1985029" cy="493903"/>
          </a:xfrm>
          <a:prstGeom prst="roundRect">
            <a:avLst>
              <a:gd name="adj" fmla="val 50000"/>
            </a:avLst>
          </a:prstGeom>
          <a:solidFill>
            <a:srgbClr val="62CE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Abgerundetes Rechteck 39">
            <a:extLst>
              <a:ext uri="{FF2B5EF4-FFF2-40B4-BE49-F238E27FC236}">
                <a16:creationId xmlns:a16="http://schemas.microsoft.com/office/drawing/2014/main" id="{11CA6E9A-B19C-6587-8F56-5D7486ECA6A3}"/>
              </a:ext>
            </a:extLst>
          </p:cNvPr>
          <p:cNvSpPr/>
          <p:nvPr userDrawn="1"/>
        </p:nvSpPr>
        <p:spPr>
          <a:xfrm>
            <a:off x="6156960" y="5326112"/>
            <a:ext cx="5644324" cy="1070942"/>
          </a:xfrm>
          <a:prstGeom prst="roundRect">
            <a:avLst/>
          </a:prstGeom>
          <a:solidFill>
            <a:srgbClr val="0046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Textplatzhalter 5">
            <a:extLst>
              <a:ext uri="{FF2B5EF4-FFF2-40B4-BE49-F238E27FC236}">
                <a16:creationId xmlns:a16="http://schemas.microsoft.com/office/drawing/2014/main" id="{698C503B-334B-E4EB-2C93-16B6501D455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2899" y="5569534"/>
            <a:ext cx="5401421" cy="7374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Platz für Regeln.</a:t>
            </a:r>
          </a:p>
        </p:txBody>
      </p:sp>
      <p:sp>
        <p:nvSpPr>
          <p:cNvPr id="42" name="Abgerundetes Rechteck 41">
            <a:extLst>
              <a:ext uri="{FF2B5EF4-FFF2-40B4-BE49-F238E27FC236}">
                <a16:creationId xmlns:a16="http://schemas.microsoft.com/office/drawing/2014/main" id="{2707EFFD-1823-1B38-6361-53627BA4F2F3}"/>
              </a:ext>
            </a:extLst>
          </p:cNvPr>
          <p:cNvSpPr/>
          <p:nvPr userDrawn="1"/>
        </p:nvSpPr>
        <p:spPr>
          <a:xfrm>
            <a:off x="6302898" y="5018891"/>
            <a:ext cx="3414584" cy="493903"/>
          </a:xfrm>
          <a:prstGeom prst="roundRect">
            <a:avLst>
              <a:gd name="adj" fmla="val 50000"/>
            </a:avLst>
          </a:prstGeom>
          <a:solidFill>
            <a:srgbClr val="FACC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C86B369D-1EB0-525D-5BD3-AB662A2F08C1}"/>
              </a:ext>
            </a:extLst>
          </p:cNvPr>
          <p:cNvSpPr txBox="1"/>
          <p:nvPr userDrawn="1"/>
        </p:nvSpPr>
        <p:spPr>
          <a:xfrm>
            <a:off x="6474007" y="608644"/>
            <a:ext cx="4438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Schlagwörter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2C7FC528-F984-7942-E022-4035C9A6AD1A}"/>
              </a:ext>
            </a:extLst>
          </p:cNvPr>
          <p:cNvSpPr txBox="1"/>
          <p:nvPr userDrawn="1"/>
        </p:nvSpPr>
        <p:spPr>
          <a:xfrm>
            <a:off x="6474007" y="2085393"/>
            <a:ext cx="4438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Dateistatus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29F455F0-27E4-B047-C863-457586E50744}"/>
              </a:ext>
            </a:extLst>
          </p:cNvPr>
          <p:cNvSpPr txBox="1"/>
          <p:nvPr userDrawn="1"/>
        </p:nvSpPr>
        <p:spPr>
          <a:xfrm>
            <a:off x="6570971" y="3571744"/>
            <a:ext cx="4438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Lizenzen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CEA625B2-440A-E102-DB0B-B2DFF195BC29}"/>
              </a:ext>
            </a:extLst>
          </p:cNvPr>
          <p:cNvSpPr txBox="1"/>
          <p:nvPr userDrawn="1"/>
        </p:nvSpPr>
        <p:spPr>
          <a:xfrm>
            <a:off x="6570971" y="5075632"/>
            <a:ext cx="4438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0" err="1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Uploadbedingungen</a:t>
            </a:r>
            <a:endParaRPr lang="de-DE" sz="2400" b="1" i="0">
              <a:solidFill>
                <a:schemeClr val="bg1"/>
              </a:solidFill>
              <a:latin typeface="Heebo" pitchFamily="2" charset="-79"/>
              <a:cs typeface="Heebo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703859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reLinkRegel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46B4FF7B-BA53-F5AC-F170-00C3522C90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527"/>
            <a:ext cx="12192000" cy="6858000"/>
          </a:xfrm>
          <a:prstGeom prst="rect">
            <a:avLst/>
          </a:prstGeom>
        </p:spPr>
      </p:pic>
      <p:sp>
        <p:nvSpPr>
          <p:cNvPr id="11" name="Abgerundetes Rechteck 10">
            <a:extLst>
              <a:ext uri="{FF2B5EF4-FFF2-40B4-BE49-F238E27FC236}">
                <a16:creationId xmlns:a16="http://schemas.microsoft.com/office/drawing/2014/main" id="{C8B0A98A-E738-7152-4DDC-0D73FEF97A39}"/>
              </a:ext>
            </a:extLst>
          </p:cNvPr>
          <p:cNvSpPr/>
          <p:nvPr userDrawn="1"/>
        </p:nvSpPr>
        <p:spPr>
          <a:xfrm>
            <a:off x="6156960" y="873768"/>
            <a:ext cx="5644324" cy="1070942"/>
          </a:xfrm>
          <a:prstGeom prst="roundRect">
            <a:avLst/>
          </a:prstGeom>
          <a:solidFill>
            <a:srgbClr val="0046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4BF3F3EB-6F54-275B-C3EC-2BB83558A5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0716" y="2316226"/>
            <a:ext cx="4608004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5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Platz um die Regeln für Share-Links zu beschreiben.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EF8CA53-B5D6-68FF-1E58-547E5C7F8E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02899" y="1117190"/>
            <a:ext cx="5401421" cy="7374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Platz für Regeln.</a:t>
            </a:r>
          </a:p>
        </p:txBody>
      </p:sp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id="{99C96983-7147-1DC2-A913-F7285124183A}"/>
              </a:ext>
            </a:extLst>
          </p:cNvPr>
          <p:cNvSpPr/>
          <p:nvPr userDrawn="1"/>
        </p:nvSpPr>
        <p:spPr>
          <a:xfrm>
            <a:off x="6302899" y="566547"/>
            <a:ext cx="1166847" cy="493903"/>
          </a:xfrm>
          <a:prstGeom prst="roundRect">
            <a:avLst>
              <a:gd name="adj" fmla="val 50000"/>
            </a:avLst>
          </a:prstGeom>
          <a:solidFill>
            <a:srgbClr val="63D4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50F835D-3C41-78E8-0553-986C2B60E682}"/>
              </a:ext>
            </a:extLst>
          </p:cNvPr>
          <p:cNvSpPr txBox="1"/>
          <p:nvPr userDrawn="1"/>
        </p:nvSpPr>
        <p:spPr>
          <a:xfrm>
            <a:off x="390717" y="560808"/>
            <a:ext cx="44388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Regeln für </a:t>
            </a:r>
          </a:p>
          <a:p>
            <a:r>
              <a:rPr lang="de-DE" sz="48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Share-Links</a:t>
            </a:r>
          </a:p>
        </p:txBody>
      </p:sp>
      <p:sp>
        <p:nvSpPr>
          <p:cNvPr id="20" name="Abgerundetes Rechteck 19">
            <a:extLst>
              <a:ext uri="{FF2B5EF4-FFF2-40B4-BE49-F238E27FC236}">
                <a16:creationId xmlns:a16="http://schemas.microsoft.com/office/drawing/2014/main" id="{A23D55DC-3A1B-3AC3-44C9-21FAA5B403BD}"/>
              </a:ext>
            </a:extLst>
          </p:cNvPr>
          <p:cNvSpPr/>
          <p:nvPr userDrawn="1"/>
        </p:nvSpPr>
        <p:spPr>
          <a:xfrm>
            <a:off x="6156960" y="2357531"/>
            <a:ext cx="5644324" cy="1070942"/>
          </a:xfrm>
          <a:prstGeom prst="roundRect">
            <a:avLst/>
          </a:prstGeom>
          <a:solidFill>
            <a:srgbClr val="0046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5">
            <a:extLst>
              <a:ext uri="{FF2B5EF4-FFF2-40B4-BE49-F238E27FC236}">
                <a16:creationId xmlns:a16="http://schemas.microsoft.com/office/drawing/2014/main" id="{B6D6DD7D-D367-F332-6B6E-4B7001B5A9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02899" y="2600953"/>
            <a:ext cx="5401421" cy="7374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Platz für Regeln.</a:t>
            </a:r>
          </a:p>
        </p:txBody>
      </p:sp>
      <p:sp>
        <p:nvSpPr>
          <p:cNvPr id="34" name="Abgerundetes Rechteck 33">
            <a:extLst>
              <a:ext uri="{FF2B5EF4-FFF2-40B4-BE49-F238E27FC236}">
                <a16:creationId xmlns:a16="http://schemas.microsoft.com/office/drawing/2014/main" id="{D84A711B-C7A5-CD71-2864-AFF353C3DBAD}"/>
              </a:ext>
            </a:extLst>
          </p:cNvPr>
          <p:cNvSpPr/>
          <p:nvPr userDrawn="1"/>
        </p:nvSpPr>
        <p:spPr>
          <a:xfrm>
            <a:off x="6302898" y="2050310"/>
            <a:ext cx="2815344" cy="493903"/>
          </a:xfrm>
          <a:prstGeom prst="roundRect">
            <a:avLst>
              <a:gd name="adj" fmla="val 50000"/>
            </a:avLst>
          </a:prstGeom>
          <a:solidFill>
            <a:srgbClr val="FE82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Abgerundetes Rechteck 35">
            <a:extLst>
              <a:ext uri="{FF2B5EF4-FFF2-40B4-BE49-F238E27FC236}">
                <a16:creationId xmlns:a16="http://schemas.microsoft.com/office/drawing/2014/main" id="{FFDF07D8-822C-B7DF-A258-AD1E6D0CB1D7}"/>
              </a:ext>
            </a:extLst>
          </p:cNvPr>
          <p:cNvSpPr/>
          <p:nvPr userDrawn="1"/>
        </p:nvSpPr>
        <p:spPr>
          <a:xfrm>
            <a:off x="6156960" y="3842349"/>
            <a:ext cx="5644324" cy="1070942"/>
          </a:xfrm>
          <a:prstGeom prst="roundRect">
            <a:avLst/>
          </a:prstGeom>
          <a:solidFill>
            <a:srgbClr val="0046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Textplatzhalter 5">
            <a:extLst>
              <a:ext uri="{FF2B5EF4-FFF2-40B4-BE49-F238E27FC236}">
                <a16:creationId xmlns:a16="http://schemas.microsoft.com/office/drawing/2014/main" id="{915F03C0-FD5E-1F73-3978-007D6780C1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02899" y="4085771"/>
            <a:ext cx="5401421" cy="7374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Platz für Regeln.</a:t>
            </a:r>
          </a:p>
        </p:txBody>
      </p:sp>
      <p:sp>
        <p:nvSpPr>
          <p:cNvPr id="38" name="Abgerundetes Rechteck 37">
            <a:extLst>
              <a:ext uri="{FF2B5EF4-FFF2-40B4-BE49-F238E27FC236}">
                <a16:creationId xmlns:a16="http://schemas.microsoft.com/office/drawing/2014/main" id="{E405B111-47DF-3F13-F39F-131598739D77}"/>
              </a:ext>
            </a:extLst>
          </p:cNvPr>
          <p:cNvSpPr/>
          <p:nvPr userDrawn="1"/>
        </p:nvSpPr>
        <p:spPr>
          <a:xfrm>
            <a:off x="6302898" y="3535128"/>
            <a:ext cx="2068370" cy="493903"/>
          </a:xfrm>
          <a:prstGeom prst="roundRect">
            <a:avLst>
              <a:gd name="adj" fmla="val 50000"/>
            </a:avLst>
          </a:prstGeom>
          <a:solidFill>
            <a:srgbClr val="62CE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Abgerundetes Rechteck 39">
            <a:extLst>
              <a:ext uri="{FF2B5EF4-FFF2-40B4-BE49-F238E27FC236}">
                <a16:creationId xmlns:a16="http://schemas.microsoft.com/office/drawing/2014/main" id="{11CA6E9A-B19C-6587-8F56-5D7486ECA6A3}"/>
              </a:ext>
            </a:extLst>
          </p:cNvPr>
          <p:cNvSpPr/>
          <p:nvPr userDrawn="1"/>
        </p:nvSpPr>
        <p:spPr>
          <a:xfrm>
            <a:off x="6156960" y="5326112"/>
            <a:ext cx="5644324" cy="1070942"/>
          </a:xfrm>
          <a:prstGeom prst="roundRect">
            <a:avLst/>
          </a:prstGeom>
          <a:solidFill>
            <a:srgbClr val="0046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Textplatzhalter 5">
            <a:extLst>
              <a:ext uri="{FF2B5EF4-FFF2-40B4-BE49-F238E27FC236}">
                <a16:creationId xmlns:a16="http://schemas.microsoft.com/office/drawing/2014/main" id="{698C503B-334B-E4EB-2C93-16B6501D455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2899" y="5569534"/>
            <a:ext cx="5401421" cy="7374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Platz für Regeln.</a:t>
            </a:r>
          </a:p>
        </p:txBody>
      </p:sp>
      <p:sp>
        <p:nvSpPr>
          <p:cNvPr id="42" name="Abgerundetes Rechteck 41">
            <a:extLst>
              <a:ext uri="{FF2B5EF4-FFF2-40B4-BE49-F238E27FC236}">
                <a16:creationId xmlns:a16="http://schemas.microsoft.com/office/drawing/2014/main" id="{2707EFFD-1823-1B38-6361-53627BA4F2F3}"/>
              </a:ext>
            </a:extLst>
          </p:cNvPr>
          <p:cNvSpPr/>
          <p:nvPr userDrawn="1"/>
        </p:nvSpPr>
        <p:spPr>
          <a:xfrm>
            <a:off x="6302898" y="5018891"/>
            <a:ext cx="2815344" cy="493903"/>
          </a:xfrm>
          <a:prstGeom prst="roundRect">
            <a:avLst>
              <a:gd name="adj" fmla="val 50000"/>
            </a:avLst>
          </a:prstGeom>
          <a:solidFill>
            <a:srgbClr val="FACC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C86B369D-1EB0-525D-5BD3-AB662A2F08C1}"/>
              </a:ext>
            </a:extLst>
          </p:cNvPr>
          <p:cNvSpPr txBox="1"/>
          <p:nvPr userDrawn="1"/>
        </p:nvSpPr>
        <p:spPr>
          <a:xfrm>
            <a:off x="6474007" y="608644"/>
            <a:ext cx="4438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Titel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2C7FC528-F984-7942-E022-4035C9A6AD1A}"/>
              </a:ext>
            </a:extLst>
          </p:cNvPr>
          <p:cNvSpPr txBox="1"/>
          <p:nvPr userDrawn="1"/>
        </p:nvSpPr>
        <p:spPr>
          <a:xfrm>
            <a:off x="6474007" y="2085393"/>
            <a:ext cx="4438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Gültigkeitsdauer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29F455F0-27E4-B047-C863-457586E50744}"/>
              </a:ext>
            </a:extLst>
          </p:cNvPr>
          <p:cNvSpPr txBox="1"/>
          <p:nvPr userDrawn="1"/>
        </p:nvSpPr>
        <p:spPr>
          <a:xfrm>
            <a:off x="6570971" y="3571744"/>
            <a:ext cx="4438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Download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CEA625B2-440A-E102-DB0B-B2DFF195BC29}"/>
              </a:ext>
            </a:extLst>
          </p:cNvPr>
          <p:cNvSpPr txBox="1"/>
          <p:nvPr userDrawn="1"/>
        </p:nvSpPr>
        <p:spPr>
          <a:xfrm>
            <a:off x="6570971" y="5075632"/>
            <a:ext cx="4438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Wasserzeichen</a:t>
            </a:r>
          </a:p>
        </p:txBody>
      </p:sp>
    </p:spTree>
    <p:extLst>
      <p:ext uri="{BB962C8B-B14F-4D97-AF65-F5344CB8AC3E}">
        <p14:creationId xmlns:p14="http://schemas.microsoft.com/office/powerpoint/2010/main" val="16717329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reLinkRegel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46B4FF7B-BA53-F5AC-F170-00C3522C90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527"/>
            <a:ext cx="12192000" cy="6858000"/>
          </a:xfrm>
          <a:prstGeom prst="rect">
            <a:avLst/>
          </a:prstGeom>
        </p:spPr>
      </p:pic>
      <p:sp>
        <p:nvSpPr>
          <p:cNvPr id="11" name="Abgerundetes Rechteck 10">
            <a:extLst>
              <a:ext uri="{FF2B5EF4-FFF2-40B4-BE49-F238E27FC236}">
                <a16:creationId xmlns:a16="http://schemas.microsoft.com/office/drawing/2014/main" id="{C8B0A98A-E738-7152-4DDC-0D73FEF97A39}"/>
              </a:ext>
            </a:extLst>
          </p:cNvPr>
          <p:cNvSpPr/>
          <p:nvPr userDrawn="1"/>
        </p:nvSpPr>
        <p:spPr>
          <a:xfrm>
            <a:off x="6156960" y="873768"/>
            <a:ext cx="5644324" cy="1070942"/>
          </a:xfrm>
          <a:prstGeom prst="roundRect">
            <a:avLst/>
          </a:prstGeom>
          <a:solidFill>
            <a:srgbClr val="0046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4BF3F3EB-6F54-275B-C3EC-2BB83558A5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0716" y="2316226"/>
            <a:ext cx="4608004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5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Platz um die Regeln für Share-Links zu beschreiben.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EF8CA53-B5D6-68FF-1E58-547E5C7F8E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02899" y="1117190"/>
            <a:ext cx="5401421" cy="7374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Platz für Regeln.</a:t>
            </a:r>
          </a:p>
        </p:txBody>
      </p:sp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id="{99C96983-7147-1DC2-A913-F7285124183A}"/>
              </a:ext>
            </a:extLst>
          </p:cNvPr>
          <p:cNvSpPr/>
          <p:nvPr userDrawn="1"/>
        </p:nvSpPr>
        <p:spPr>
          <a:xfrm>
            <a:off x="6302899" y="566547"/>
            <a:ext cx="3562318" cy="493903"/>
          </a:xfrm>
          <a:prstGeom prst="roundRect">
            <a:avLst>
              <a:gd name="adj" fmla="val 50000"/>
            </a:avLst>
          </a:prstGeom>
          <a:solidFill>
            <a:srgbClr val="63D4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50F835D-3C41-78E8-0553-986C2B60E682}"/>
              </a:ext>
            </a:extLst>
          </p:cNvPr>
          <p:cNvSpPr txBox="1"/>
          <p:nvPr userDrawn="1"/>
        </p:nvSpPr>
        <p:spPr>
          <a:xfrm>
            <a:off x="390717" y="560808"/>
            <a:ext cx="44388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Regeln für </a:t>
            </a:r>
          </a:p>
          <a:p>
            <a:r>
              <a:rPr lang="de-DE" sz="48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Share-Links</a:t>
            </a:r>
          </a:p>
        </p:txBody>
      </p:sp>
      <p:sp>
        <p:nvSpPr>
          <p:cNvPr id="20" name="Abgerundetes Rechteck 19">
            <a:extLst>
              <a:ext uri="{FF2B5EF4-FFF2-40B4-BE49-F238E27FC236}">
                <a16:creationId xmlns:a16="http://schemas.microsoft.com/office/drawing/2014/main" id="{A23D55DC-3A1B-3AC3-44C9-21FAA5B403BD}"/>
              </a:ext>
            </a:extLst>
          </p:cNvPr>
          <p:cNvSpPr/>
          <p:nvPr userDrawn="1"/>
        </p:nvSpPr>
        <p:spPr>
          <a:xfrm>
            <a:off x="6156960" y="2357531"/>
            <a:ext cx="5644324" cy="1070942"/>
          </a:xfrm>
          <a:prstGeom prst="roundRect">
            <a:avLst/>
          </a:prstGeom>
          <a:solidFill>
            <a:srgbClr val="0046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5">
            <a:extLst>
              <a:ext uri="{FF2B5EF4-FFF2-40B4-BE49-F238E27FC236}">
                <a16:creationId xmlns:a16="http://schemas.microsoft.com/office/drawing/2014/main" id="{B6D6DD7D-D367-F332-6B6E-4B7001B5A9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02899" y="2600953"/>
            <a:ext cx="5401421" cy="7374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Platz für Regeln.</a:t>
            </a:r>
          </a:p>
        </p:txBody>
      </p:sp>
      <p:sp>
        <p:nvSpPr>
          <p:cNvPr id="34" name="Abgerundetes Rechteck 33">
            <a:extLst>
              <a:ext uri="{FF2B5EF4-FFF2-40B4-BE49-F238E27FC236}">
                <a16:creationId xmlns:a16="http://schemas.microsoft.com/office/drawing/2014/main" id="{D84A711B-C7A5-CD71-2864-AFF353C3DBAD}"/>
              </a:ext>
            </a:extLst>
          </p:cNvPr>
          <p:cNvSpPr/>
          <p:nvPr userDrawn="1"/>
        </p:nvSpPr>
        <p:spPr>
          <a:xfrm>
            <a:off x="6302898" y="2050310"/>
            <a:ext cx="4438860" cy="493903"/>
          </a:xfrm>
          <a:prstGeom prst="roundRect">
            <a:avLst>
              <a:gd name="adj" fmla="val 50000"/>
            </a:avLst>
          </a:prstGeom>
          <a:solidFill>
            <a:srgbClr val="FE82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Abgerundetes Rechteck 35">
            <a:extLst>
              <a:ext uri="{FF2B5EF4-FFF2-40B4-BE49-F238E27FC236}">
                <a16:creationId xmlns:a16="http://schemas.microsoft.com/office/drawing/2014/main" id="{FFDF07D8-822C-B7DF-A258-AD1E6D0CB1D7}"/>
              </a:ext>
            </a:extLst>
          </p:cNvPr>
          <p:cNvSpPr/>
          <p:nvPr userDrawn="1"/>
        </p:nvSpPr>
        <p:spPr>
          <a:xfrm>
            <a:off x="6156960" y="3842349"/>
            <a:ext cx="5644324" cy="1070942"/>
          </a:xfrm>
          <a:prstGeom prst="roundRect">
            <a:avLst/>
          </a:prstGeom>
          <a:solidFill>
            <a:srgbClr val="0046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Textplatzhalter 5">
            <a:extLst>
              <a:ext uri="{FF2B5EF4-FFF2-40B4-BE49-F238E27FC236}">
                <a16:creationId xmlns:a16="http://schemas.microsoft.com/office/drawing/2014/main" id="{915F03C0-FD5E-1F73-3978-007D6780C1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02899" y="4085771"/>
            <a:ext cx="5401421" cy="7374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Platz für Regeln.</a:t>
            </a:r>
          </a:p>
        </p:txBody>
      </p:sp>
      <p:sp>
        <p:nvSpPr>
          <p:cNvPr id="38" name="Abgerundetes Rechteck 37">
            <a:extLst>
              <a:ext uri="{FF2B5EF4-FFF2-40B4-BE49-F238E27FC236}">
                <a16:creationId xmlns:a16="http://schemas.microsoft.com/office/drawing/2014/main" id="{E405B111-47DF-3F13-F39F-131598739D77}"/>
              </a:ext>
            </a:extLst>
          </p:cNvPr>
          <p:cNvSpPr/>
          <p:nvPr userDrawn="1"/>
        </p:nvSpPr>
        <p:spPr>
          <a:xfrm>
            <a:off x="6302898" y="3535128"/>
            <a:ext cx="2815344" cy="493903"/>
          </a:xfrm>
          <a:prstGeom prst="roundRect">
            <a:avLst>
              <a:gd name="adj" fmla="val 50000"/>
            </a:avLst>
          </a:prstGeom>
          <a:solidFill>
            <a:srgbClr val="62CE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Abgerundetes Rechteck 39">
            <a:extLst>
              <a:ext uri="{FF2B5EF4-FFF2-40B4-BE49-F238E27FC236}">
                <a16:creationId xmlns:a16="http://schemas.microsoft.com/office/drawing/2014/main" id="{11CA6E9A-B19C-6587-8F56-5D7486ECA6A3}"/>
              </a:ext>
            </a:extLst>
          </p:cNvPr>
          <p:cNvSpPr/>
          <p:nvPr userDrawn="1"/>
        </p:nvSpPr>
        <p:spPr>
          <a:xfrm>
            <a:off x="6156960" y="5326112"/>
            <a:ext cx="5644324" cy="1070942"/>
          </a:xfrm>
          <a:prstGeom prst="roundRect">
            <a:avLst/>
          </a:prstGeom>
          <a:solidFill>
            <a:srgbClr val="0046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Textplatzhalter 5">
            <a:extLst>
              <a:ext uri="{FF2B5EF4-FFF2-40B4-BE49-F238E27FC236}">
                <a16:creationId xmlns:a16="http://schemas.microsoft.com/office/drawing/2014/main" id="{698C503B-334B-E4EB-2C93-16B6501D455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2899" y="5569534"/>
            <a:ext cx="5401421" cy="7374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Platz für Regeln.</a:t>
            </a:r>
          </a:p>
        </p:txBody>
      </p:sp>
      <p:sp>
        <p:nvSpPr>
          <p:cNvPr id="42" name="Abgerundetes Rechteck 41">
            <a:extLst>
              <a:ext uri="{FF2B5EF4-FFF2-40B4-BE49-F238E27FC236}">
                <a16:creationId xmlns:a16="http://schemas.microsoft.com/office/drawing/2014/main" id="{2707EFFD-1823-1B38-6361-53627BA4F2F3}"/>
              </a:ext>
            </a:extLst>
          </p:cNvPr>
          <p:cNvSpPr/>
          <p:nvPr userDrawn="1"/>
        </p:nvSpPr>
        <p:spPr>
          <a:xfrm>
            <a:off x="6302898" y="5018891"/>
            <a:ext cx="3369740" cy="493903"/>
          </a:xfrm>
          <a:prstGeom prst="roundRect">
            <a:avLst>
              <a:gd name="adj" fmla="val 50000"/>
            </a:avLst>
          </a:prstGeom>
          <a:solidFill>
            <a:srgbClr val="FACC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C86B369D-1EB0-525D-5BD3-AB662A2F08C1}"/>
              </a:ext>
            </a:extLst>
          </p:cNvPr>
          <p:cNvSpPr txBox="1"/>
          <p:nvPr userDrawn="1"/>
        </p:nvSpPr>
        <p:spPr>
          <a:xfrm>
            <a:off x="6474007" y="608644"/>
            <a:ext cx="4438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Metadaten &amp; Lizenzen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2C7FC528-F984-7942-E022-4035C9A6AD1A}"/>
              </a:ext>
            </a:extLst>
          </p:cNvPr>
          <p:cNvSpPr txBox="1"/>
          <p:nvPr userDrawn="1"/>
        </p:nvSpPr>
        <p:spPr>
          <a:xfrm>
            <a:off x="6474007" y="2085393"/>
            <a:ext cx="4438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Kommentare &amp; Abstimmung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29F455F0-27E4-B047-C863-457586E50744}"/>
              </a:ext>
            </a:extLst>
          </p:cNvPr>
          <p:cNvSpPr txBox="1"/>
          <p:nvPr userDrawn="1"/>
        </p:nvSpPr>
        <p:spPr>
          <a:xfrm>
            <a:off x="6570971" y="3571744"/>
            <a:ext cx="4438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Passwortschutz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CEA625B2-440A-E102-DB0B-B2DFF195BC29}"/>
              </a:ext>
            </a:extLst>
          </p:cNvPr>
          <p:cNvSpPr txBox="1"/>
          <p:nvPr userDrawn="1"/>
        </p:nvSpPr>
        <p:spPr>
          <a:xfrm>
            <a:off x="6570971" y="5075632"/>
            <a:ext cx="4438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E-Mail &amp; </a:t>
            </a:r>
            <a:r>
              <a:rPr lang="de-DE" sz="2400" b="1" i="0" err="1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Direct</a:t>
            </a:r>
            <a:r>
              <a:rPr lang="de-DE" sz="24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 Link</a:t>
            </a:r>
          </a:p>
        </p:txBody>
      </p:sp>
    </p:spTree>
    <p:extLst>
      <p:ext uri="{BB962C8B-B14F-4D97-AF65-F5344CB8AC3E}">
        <p14:creationId xmlns:p14="http://schemas.microsoft.com/office/powerpoint/2010/main" val="1034832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D4F45B7-55AB-3829-E15A-815B111217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platzhalter 5">
            <a:extLst>
              <a:ext uri="{FF2B5EF4-FFF2-40B4-BE49-F238E27FC236}">
                <a16:creationId xmlns:a16="http://schemas.microsoft.com/office/drawing/2014/main" id="{D3FF11E0-0F77-4ABE-F637-FA4849AB4B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08404" y="785727"/>
            <a:ext cx="5383196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5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de-DE"/>
              <a:t>Hier ist Platz für beschreibenden Text.</a:t>
            </a:r>
          </a:p>
        </p:txBody>
      </p:sp>
      <p:sp>
        <p:nvSpPr>
          <p:cNvPr id="3" name="Textplatzhalter 5">
            <a:extLst>
              <a:ext uri="{FF2B5EF4-FFF2-40B4-BE49-F238E27FC236}">
                <a16:creationId xmlns:a16="http://schemas.microsoft.com/office/drawing/2014/main" id="{7240F8D9-E237-8790-2F84-F11107190B7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00400" y="785727"/>
            <a:ext cx="4608004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defRPr>
            </a:lvl1pPr>
          </a:lstStyle>
          <a:p>
            <a:pPr lvl="0"/>
            <a:r>
              <a:rPr lang="de-DE"/>
              <a:t>Titel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4004810E-CFEE-CF66-34E2-EE6D06C6216E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1270000" y="1882775"/>
            <a:ext cx="9607550" cy="40814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Platz für mehr Inhalt.</a:t>
            </a:r>
          </a:p>
        </p:txBody>
      </p:sp>
    </p:spTree>
    <p:extLst>
      <p:ext uri="{BB962C8B-B14F-4D97-AF65-F5344CB8AC3E}">
        <p14:creationId xmlns:p14="http://schemas.microsoft.com/office/powerpoint/2010/main" val="2343489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ieder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C9344DA-6A1F-0992-3AE2-68AE3356EB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0730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46B4FF7B-BA53-F5AC-F170-00C3522C90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platzhalter 5">
            <a:extLst>
              <a:ext uri="{FF2B5EF4-FFF2-40B4-BE49-F238E27FC236}">
                <a16:creationId xmlns:a16="http://schemas.microsoft.com/office/drawing/2014/main" id="{EEDD0A03-4313-5BF3-675E-B34200793D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00399" y="2028653"/>
            <a:ext cx="9913343" cy="40436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5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de-DE"/>
              <a:t>Hier ist Platz für mehr Text.</a:t>
            </a:r>
          </a:p>
        </p:txBody>
      </p:sp>
      <p:sp>
        <p:nvSpPr>
          <p:cNvPr id="3" name="Textplatzhalter 5">
            <a:extLst>
              <a:ext uri="{FF2B5EF4-FFF2-40B4-BE49-F238E27FC236}">
                <a16:creationId xmlns:a16="http://schemas.microsoft.com/office/drawing/2014/main" id="{E261B36D-F006-5700-363C-5872204EAAC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00400" y="785727"/>
            <a:ext cx="5383196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defRPr>
            </a:lvl1pPr>
          </a:lstStyle>
          <a:p>
            <a:pPr lvl="0"/>
            <a:r>
              <a:rPr lang="de-DE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2550276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46B4FF7B-BA53-F5AC-F170-00C3522C90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699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348AA8E-0629-4666-3906-13ED5B845F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Bildplatzhalter 11">
            <a:extLst>
              <a:ext uri="{FF2B5EF4-FFF2-40B4-BE49-F238E27FC236}">
                <a16:creationId xmlns:a16="http://schemas.microsoft.com/office/drawing/2014/main" id="{26C77649-6F7A-B52E-68A3-1F3C76EE8CF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65586" y="449311"/>
            <a:ext cx="2347185" cy="8577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Hier ist Platz für euer Logo</a:t>
            </a:r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777BCE0A-375F-779F-8E20-390DC1C660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62238" y="4058992"/>
            <a:ext cx="2903700" cy="12599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Stellenbezeichnung</a:t>
            </a:r>
          </a:p>
          <a:p>
            <a:pPr lvl="0"/>
            <a:r>
              <a:rPr lang="de-DE" err="1"/>
              <a:t>muster@gmail.com</a:t>
            </a:r>
            <a:endParaRPr lang="de-DE"/>
          </a:p>
          <a:p>
            <a:pPr lvl="0"/>
            <a:r>
              <a:rPr lang="de-DE"/>
              <a:t>0123/45678</a:t>
            </a: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0B01FE45-08F2-D500-4E56-3CCC7F26CB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62238" y="3701133"/>
            <a:ext cx="2903700" cy="35785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defRPr>
            </a:lvl1pPr>
          </a:lstStyle>
          <a:p>
            <a:pPr lvl="0"/>
            <a:r>
              <a:rPr lang="de-DE"/>
              <a:t>Vorname Name</a:t>
            </a:r>
          </a:p>
        </p:txBody>
      </p:sp>
    </p:spTree>
    <p:extLst>
      <p:ext uri="{BB962C8B-B14F-4D97-AF65-F5344CB8AC3E}">
        <p14:creationId xmlns:p14="http://schemas.microsoft.com/office/powerpoint/2010/main" val="6066847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229B0B5-6580-0FE9-76DC-0A3DB8CA01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2998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keleme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D4F45B7-55AB-3829-E15A-815B111217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22C2F048-0F1E-B8DE-B68B-CD94F4D6D10A}"/>
              </a:ext>
            </a:extLst>
          </p:cNvPr>
          <p:cNvSpPr txBox="1"/>
          <p:nvPr userDrawn="1"/>
        </p:nvSpPr>
        <p:spPr>
          <a:xfrm>
            <a:off x="1031770" y="466606"/>
            <a:ext cx="4438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Grafikelemente</a:t>
            </a:r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4527A9BD-8544-C82A-6C37-0DE577C52C03}"/>
              </a:ext>
            </a:extLst>
          </p:cNvPr>
          <p:cNvSpPr txBox="1">
            <a:spLocks/>
          </p:cNvSpPr>
          <p:nvPr userDrawn="1"/>
        </p:nvSpPr>
        <p:spPr>
          <a:xfrm>
            <a:off x="1031770" y="1173707"/>
            <a:ext cx="6236538" cy="5882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latin typeface="Heebo Light" pitchFamily="2" charset="-79"/>
                <a:ea typeface="+mn-ea"/>
                <a:cs typeface="Heebo Ligh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/>
              <a:t>Nutze diese Elemente, um deine </a:t>
            </a:r>
            <a:r>
              <a:rPr lang="de-DE" err="1"/>
              <a:t>Slides</a:t>
            </a:r>
            <a:r>
              <a:rPr lang="de-DE"/>
              <a:t> aussagekräftiger zu gestalten.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2345240-188D-B59B-8DB4-2B9578C939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67607" y="227922"/>
            <a:ext cx="3767056" cy="47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810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4F69F548-A199-D734-B5AE-302CCCCF42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Bildplatzhalter 11">
            <a:extLst>
              <a:ext uri="{FF2B5EF4-FFF2-40B4-BE49-F238E27FC236}">
                <a16:creationId xmlns:a16="http://schemas.microsoft.com/office/drawing/2014/main" id="{1E31BF96-7FFF-0A1E-99CB-D7716DE096D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998607" y="449311"/>
            <a:ext cx="2347185" cy="8577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Hier ist Platz für euer Logo</a:t>
            </a:r>
          </a:p>
        </p:txBody>
      </p:sp>
    </p:spTree>
    <p:extLst>
      <p:ext uri="{BB962C8B-B14F-4D97-AF65-F5344CB8AC3E}">
        <p14:creationId xmlns:p14="http://schemas.microsoft.com/office/powerpoint/2010/main" val="1654075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enüberi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A790AB7-3058-33E5-6438-A157CEDAE7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268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dner&amp;Kollektio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E875918-ECAA-4D53-6658-287021D78D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4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ei-Uplo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B0BAD11-A5E7-16AE-9FAC-C0856CC232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180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eiansi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4D2D605-BF06-F28C-5313-5E583591F9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12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DB12725-047B-05D3-CEE9-F6AD34D504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39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2AD47911-5E07-CB59-16B3-D88ADE4B3CDC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559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70" r:id="rId5"/>
    <p:sldLayoutId id="2147483679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8" r:id="rId13"/>
    <p:sldLayoutId id="2147483677" r:id="rId14"/>
    <p:sldLayoutId id="2147483653" r:id="rId15"/>
    <p:sldLayoutId id="2147483657" r:id="rId16"/>
    <p:sldLayoutId id="2147483658" r:id="rId17"/>
    <p:sldLayoutId id="2147483659" r:id="rId18"/>
    <p:sldLayoutId id="2147483660" r:id="rId19"/>
    <p:sldLayoutId id="2147483654" r:id="rId20"/>
    <p:sldLayoutId id="2147483661" r:id="rId21"/>
    <p:sldLayoutId id="2147483664" r:id="rId22"/>
    <p:sldLayoutId id="2147483667" r:id="rId23"/>
    <p:sldLayoutId id="2147483663" r:id="rId24"/>
    <p:sldLayoutId id="2147483666" r:id="rId25"/>
    <p:sldLayoutId id="2147483665" r:id="rId26"/>
    <p:sldLayoutId id="2147483668" r:id="rId27"/>
    <p:sldLayoutId id="2147483669" r:id="rId28"/>
    <p:sldLayoutId id="2147483681" r:id="rId29"/>
    <p:sldLayoutId id="2147483680" r:id="rId30"/>
    <p:sldLayoutId id="2147483682" r:id="rId31"/>
    <p:sldLayoutId id="2147483655" r:id="rId32"/>
    <p:sldLayoutId id="2147483656" r:id="rId33"/>
    <p:sldLayoutId id="2147483662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xx.io/help/wie-filtere-ich-media-dateien" TargetMode="External"/><Relationship Id="rId2" Type="http://schemas.openxmlformats.org/officeDocument/2006/relationships/hyperlink" Target="https://www.pixx.io/help/wie-erstelle-ich-einen-ordner" TargetMode="Externa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xx.io/help/welche-moglichkeiten-bietet-pixxio-zum-teilen-von-media-dateien" TargetMode="External"/><Relationship Id="rId2" Type="http://schemas.openxmlformats.org/officeDocument/2006/relationships/hyperlink" Target="https://www.pixx.io/help/wie-erstelle-ich-einen-ordner" TargetMode="Externa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xx.io/help/wie-kann-ich-dateien-via-upload-link-anfragen" TargetMode="External"/><Relationship Id="rId2" Type="http://schemas.openxmlformats.org/officeDocument/2006/relationships/hyperlink" Target="https://www.pixx.io/help/wie-erstelle-ich-einen-ordner" TargetMode="Externa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www.pixx.io/help/wie-erstelle-ich-einen-ordner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xx.io/help/welche-pixxio-integrationen-gibt-es" TargetMode="External"/><Relationship Id="rId2" Type="http://schemas.openxmlformats.org/officeDocument/2006/relationships/hyperlink" Target="https://www.pixx.io/help/wie-erstelle-ich-einen-ordner" TargetMode="Externa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pixxio-my.sharepoint.com/:x:/r/personal/ae_pixx_io/_layouts/15/Doc.aspx?sourcedoc=%7BDE4907D5-E97A-4A94-8A8C-45E3D70D9D8A%7D&amp;file=RechtestrukturDokumentation.xlsx&amp;action=default&amp;mobileredirect=true" TargetMode="Externa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xx.io/help/wie-nutze-ich-rollen-rechtegruppen" TargetMode="External"/><Relationship Id="rId2" Type="http://schemas.openxmlformats.org/officeDocument/2006/relationships/hyperlink" Target="https://pixxio-my.sharepoint.com/:x:/r/personal/ae_pixx_io/_layouts/15/Doc.aspx?sourcedoc=%7BDE4907D5-E97A-4A94-8A8C-45E3D70D9D8A%7D&amp;file=RechtestrukturDokumentation.xlsx&amp;action=default&amp;mobileredirect=true" TargetMode="Externa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xx.io/help/wie-nutze-ich-rollen-rechtegruppen" TargetMode="External"/><Relationship Id="rId2" Type="http://schemas.openxmlformats.org/officeDocument/2006/relationships/hyperlink" Target="https://pixxio-my.sharepoint.com/:x:/r/personal/ae_pixx_io/_layouts/15/Doc.aspx?sourcedoc=%7BDE4907D5-E97A-4A94-8A8C-45E3D70D9D8A%7D&amp;file=RechtestrukturDokumentation.xlsx&amp;action=default&amp;mobileredirect=true" TargetMode="Externa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xx.io/help/wie-nutze-ich-rollen-rechtegruppen" TargetMode="External"/><Relationship Id="rId2" Type="http://schemas.openxmlformats.org/officeDocument/2006/relationships/hyperlink" Target="https://pixxio-my.sharepoint.com/:x:/r/personal/ae_pixx_io/_layouts/15/Doc.aspx?sourcedoc=%7BDE4907D5-E97A-4A94-8A8C-45E3D70D9D8A%7D&amp;file=RechtestrukturDokumentation.xlsx&amp;action=default&amp;mobileredirect=true" TargetMode="Externa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xx.io/help" TargetMode="External"/><Relationship Id="rId2" Type="http://schemas.openxmlformats.org/officeDocument/2006/relationships/hyperlink" Target="https://pixxio-my.sharepoint.com/:x:/r/personal/ae_pixx_io/_layouts/15/Doc.aspx?sourcedoc=%7BDE4907D5-E97A-4A94-8A8C-45E3D70D9D8A%7D&amp;file=RechtestrukturDokumentation.xlsx&amp;action=default&amp;mobileredirect=true" TargetMode="External"/><Relationship Id="rId1" Type="http://schemas.openxmlformats.org/officeDocument/2006/relationships/slideLayout" Target="../slideLayouts/slideLayout32.xml"/><Relationship Id="rId4" Type="http://schemas.openxmlformats.org/officeDocument/2006/relationships/hyperlink" Target="https://www.pixx.io/support-center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svg"/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12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5" Type="http://schemas.openxmlformats.org/officeDocument/2006/relationships/image" Target="../media/image43.sv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xx.io/help/wie-organisiere-ich-dateien-in-kollektionen" TargetMode="External"/><Relationship Id="rId2" Type="http://schemas.openxmlformats.org/officeDocument/2006/relationships/hyperlink" Target="https://www.pixx.io/help/wie-erstelle-ich-einen-ordner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xx.io/help/wie-durchsuche-ich-pixxio-mit-der-hula-search" TargetMode="External"/><Relationship Id="rId2" Type="http://schemas.openxmlformats.org/officeDocument/2006/relationships/hyperlink" Target="https://www.pixx.io/help/wie-erstelle-ich-einen-ordner" TargetMode="Externa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>
            <a:extLst>
              <a:ext uri="{FF2B5EF4-FFF2-40B4-BE49-F238E27FC236}">
                <a16:creationId xmlns:a16="http://schemas.microsoft.com/office/drawing/2014/main" id="{A8C0531B-8E6C-84E3-2796-B87AA2B7FB8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C8B733E-E672-5EB6-D1F6-ED14030B6D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5193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>
            <a:hlinkClick r:id="rId2"/>
            <a:extLst>
              <a:ext uri="{FF2B5EF4-FFF2-40B4-BE49-F238E27FC236}">
                <a16:creationId xmlns:a16="http://schemas.microsoft.com/office/drawing/2014/main" id="{95BA8662-79B2-DC27-19E4-347BD89B7F6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83939" y="1262132"/>
            <a:ext cx="2036238" cy="310946"/>
          </a:xfrm>
          <a:prstGeom prst="roundRect">
            <a:avLst>
              <a:gd name="adj" fmla="val 50000"/>
            </a:avLst>
          </a:prstGeom>
          <a:solidFill>
            <a:srgbClr val="005A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>
                <a:solidFill>
                  <a:schemeClr val="bg1"/>
                </a:solidFill>
                <a:latin typeface="Work Sans" pitchFamily="2" charset="77"/>
                <a:cs typeface="Heebo Light" pitchFamily="2" charset="-79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Mehr zu Filtern</a:t>
            </a:r>
            <a:endParaRPr lang="de-DE" sz="1600">
              <a:solidFill>
                <a:schemeClr val="bg1"/>
              </a:solidFill>
              <a:latin typeface="Work Sans" pitchFamily="2" charset="77"/>
              <a:cs typeface="Heebo Light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01225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>
            <a:hlinkClick r:id="rId2"/>
            <a:extLst>
              <a:ext uri="{FF2B5EF4-FFF2-40B4-BE49-F238E27FC236}">
                <a16:creationId xmlns:a16="http://schemas.microsoft.com/office/drawing/2014/main" id="{4A811918-754A-70DF-6530-5A3537C078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83939" y="1262132"/>
            <a:ext cx="3296324" cy="310946"/>
          </a:xfrm>
          <a:prstGeom prst="roundRect">
            <a:avLst>
              <a:gd name="adj" fmla="val 50000"/>
            </a:avLst>
          </a:prstGeom>
          <a:solidFill>
            <a:srgbClr val="005A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>
                <a:solidFill>
                  <a:schemeClr val="bg1"/>
                </a:solidFill>
                <a:latin typeface="Work Sans" pitchFamily="2" charset="77"/>
                <a:cs typeface="Heebo Light" pitchFamily="2" charset="-79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Mehr zum Teilen von Medien</a:t>
            </a:r>
            <a:endParaRPr lang="de-DE" sz="1600">
              <a:solidFill>
                <a:schemeClr val="bg1"/>
              </a:solidFill>
              <a:latin typeface="Work Sans" pitchFamily="2" charset="77"/>
              <a:cs typeface="Heebo Light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76729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>
            <a:hlinkClick r:id="rId2"/>
            <a:extLst>
              <a:ext uri="{FF2B5EF4-FFF2-40B4-BE49-F238E27FC236}">
                <a16:creationId xmlns:a16="http://schemas.microsoft.com/office/drawing/2014/main" id="{0665D3FE-46CE-2DA5-1909-4F94A1C5570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83939" y="1262132"/>
            <a:ext cx="2746941" cy="310946"/>
          </a:xfrm>
          <a:prstGeom prst="roundRect">
            <a:avLst>
              <a:gd name="adj" fmla="val 50000"/>
            </a:avLst>
          </a:prstGeom>
          <a:solidFill>
            <a:srgbClr val="005A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>
                <a:solidFill>
                  <a:schemeClr val="bg1"/>
                </a:solidFill>
                <a:latin typeface="Work Sans" pitchFamily="2" charset="77"/>
                <a:cs typeface="Heebo Light" pitchFamily="2" charset="-79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Mehr zum Upload-Link</a:t>
            </a:r>
            <a:endParaRPr lang="de-DE" sz="1600">
              <a:solidFill>
                <a:schemeClr val="bg1"/>
              </a:solidFill>
              <a:latin typeface="Work Sans" pitchFamily="2" charset="77"/>
              <a:cs typeface="Heebo Light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45074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EA7D949-2982-6ABE-0B10-D8596C716F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/>
            <a:r>
              <a:rPr lang="de-DE"/>
              <a:t>Hier können sämtliche Informationen zu der Verwendung eures Portals dokumentiert werden. </a:t>
            </a:r>
          </a:p>
          <a:p>
            <a:pPr lvl="0"/>
            <a:r>
              <a:rPr lang="de-DE"/>
              <a:t>Beantworte hier folgende Fragen:</a:t>
            </a:r>
          </a:p>
          <a:p>
            <a:pPr lvl="0"/>
            <a:r>
              <a:rPr lang="de-DE"/>
              <a:t>- Wie wird das Portal genutzt?</a:t>
            </a:r>
          </a:p>
          <a:p>
            <a:pPr lvl="0"/>
            <a:r>
              <a:rPr lang="de-DE"/>
              <a:t>- Wer hat Zugriff darauf?</a:t>
            </a:r>
          </a:p>
          <a:p>
            <a:pPr lvl="0"/>
            <a:r>
              <a:rPr lang="de-DE"/>
              <a:t>- Welche Medien sollen im Portal erreicht werden?</a:t>
            </a:r>
          </a:p>
          <a:p>
            <a:pPr lvl="0"/>
            <a:r>
              <a:rPr lang="de-DE"/>
              <a:t>- Welche Bedeutung hat das Portal für euch?</a:t>
            </a:r>
          </a:p>
          <a:p>
            <a:endParaRPr lang="de-DE"/>
          </a:p>
        </p:txBody>
      </p:sp>
      <p:sp>
        <p:nvSpPr>
          <p:cNvPr id="3" name="Abgerundetes Rechteck 2">
            <a:hlinkClick r:id="rId2"/>
            <a:extLst>
              <a:ext uri="{FF2B5EF4-FFF2-40B4-BE49-F238E27FC236}">
                <a16:creationId xmlns:a16="http://schemas.microsoft.com/office/drawing/2014/main" id="{02C3CAC4-86E5-F374-83D4-D6FCB7187841}"/>
              </a:ext>
            </a:extLst>
          </p:cNvPr>
          <p:cNvSpPr>
            <a:spLocks/>
          </p:cNvSpPr>
          <p:nvPr/>
        </p:nvSpPr>
        <p:spPr>
          <a:xfrm>
            <a:off x="4462173" y="5703503"/>
            <a:ext cx="3256788" cy="310946"/>
          </a:xfrm>
          <a:prstGeom prst="roundRect">
            <a:avLst>
              <a:gd name="adj" fmla="val 50000"/>
            </a:avLst>
          </a:prstGeom>
          <a:solidFill>
            <a:srgbClr val="005A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>
                <a:solidFill>
                  <a:schemeClr val="bg1"/>
                </a:solidFill>
                <a:latin typeface="Work Sans" pitchFamily="2" charset="77"/>
                <a:cs typeface="Heebo Light" pitchFamily="2" charset="-79"/>
              </a:rPr>
              <a:t>zu unserem Portal gelangen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9D63843-6121-356F-0FAD-969271A93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66151">
            <a:off x="4713700" y="4491246"/>
            <a:ext cx="1410312" cy="1326649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94D8EF5-0B08-4149-92C2-1338400B7665}"/>
              </a:ext>
            </a:extLst>
          </p:cNvPr>
          <p:cNvSpPr txBox="1"/>
          <p:nvPr/>
        </p:nvSpPr>
        <p:spPr>
          <a:xfrm>
            <a:off x="3376336" y="4777443"/>
            <a:ext cx="1358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>
                <a:solidFill>
                  <a:schemeClr val="bg1"/>
                </a:solidFill>
                <a:latin typeface="Work Sans" pitchFamily="2" charset="77"/>
              </a:rPr>
              <a:t>Verlinke hier </a:t>
            </a:r>
          </a:p>
          <a:p>
            <a:pPr algn="ctr"/>
            <a:r>
              <a:rPr lang="de-DE" sz="1400">
                <a:solidFill>
                  <a:schemeClr val="bg1"/>
                </a:solidFill>
                <a:latin typeface="Work Sans" pitchFamily="2" charset="77"/>
              </a:rPr>
              <a:t>euer Portal</a:t>
            </a:r>
          </a:p>
        </p:txBody>
      </p:sp>
    </p:spTree>
    <p:extLst>
      <p:ext uri="{BB962C8B-B14F-4D97-AF65-F5344CB8AC3E}">
        <p14:creationId xmlns:p14="http://schemas.microsoft.com/office/powerpoint/2010/main" val="922335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>
            <a:hlinkClick r:id="rId2"/>
            <a:extLst>
              <a:ext uri="{FF2B5EF4-FFF2-40B4-BE49-F238E27FC236}">
                <a16:creationId xmlns:a16="http://schemas.microsoft.com/office/drawing/2014/main" id="{C9ED8E0E-C535-5D9B-2C55-E16E91728FB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5814" y="1903399"/>
            <a:ext cx="3399292" cy="310946"/>
          </a:xfrm>
          <a:prstGeom prst="roundRect">
            <a:avLst>
              <a:gd name="adj" fmla="val 50000"/>
            </a:avLst>
          </a:prstGeom>
          <a:solidFill>
            <a:srgbClr val="005A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>
                <a:solidFill>
                  <a:schemeClr val="bg1"/>
                </a:solidFill>
                <a:latin typeface="Work Sans" pitchFamily="2" charset="77"/>
                <a:cs typeface="Heebo Light" pitchFamily="2" charset="-79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Welche Integrationen gibt es?</a:t>
            </a:r>
            <a:endParaRPr lang="de-DE" sz="1600">
              <a:solidFill>
                <a:schemeClr val="bg1"/>
              </a:solidFill>
              <a:latin typeface="Work Sans" pitchFamily="2" charset="77"/>
              <a:cs typeface="Heebo Light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70488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>
            <a:extLst>
              <a:ext uri="{FF2B5EF4-FFF2-40B4-BE49-F238E27FC236}">
                <a16:creationId xmlns:a16="http://schemas.microsoft.com/office/drawing/2014/main" id="{97574E6E-CAA0-C072-C814-5EA4887E3B3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23448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bgerundetes Rechteck 2">
            <a:hlinkClick r:id="rId2"/>
            <a:extLst>
              <a:ext uri="{FF2B5EF4-FFF2-40B4-BE49-F238E27FC236}">
                <a16:creationId xmlns:a16="http://schemas.microsoft.com/office/drawing/2014/main" id="{F3CD22F5-DD5B-3F1A-3792-46C979DC5B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767970" y="5618819"/>
            <a:ext cx="2656059" cy="556350"/>
          </a:xfrm>
          <a:prstGeom prst="roundRect">
            <a:avLst>
              <a:gd name="adj" fmla="val 50000"/>
            </a:avLst>
          </a:prstGeom>
          <a:solidFill>
            <a:srgbClr val="4D91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>
                <a:solidFill>
                  <a:schemeClr val="bg1"/>
                </a:solidFill>
                <a:latin typeface="Work Sans" pitchFamily="2" charset="77"/>
              </a:rPr>
              <a:t>zur </a:t>
            </a:r>
            <a:r>
              <a:rPr lang="de-DE" sz="1400">
                <a:solidFill>
                  <a:schemeClr val="bg1"/>
                </a:solidFill>
                <a:effectLst/>
                <a:latin typeface="Work Sans" pitchFamily="2" charset="77"/>
              </a:rPr>
              <a:t>ausführlichen Rollen &amp; Rechte-Dokumentation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AFFE9A0-A259-7847-2AC9-926522FCD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484842">
            <a:off x="3809459" y="4620926"/>
            <a:ext cx="1410312" cy="1326649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C7990F8-D72D-C1EE-2ED4-F7428D99AE95}"/>
              </a:ext>
            </a:extLst>
          </p:cNvPr>
          <p:cNvSpPr txBox="1"/>
          <p:nvPr/>
        </p:nvSpPr>
        <p:spPr>
          <a:xfrm>
            <a:off x="2189831" y="5305620"/>
            <a:ext cx="224773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>
                <a:solidFill>
                  <a:schemeClr val="bg1"/>
                </a:solidFill>
                <a:latin typeface="Work Sans" pitchFamily="2" charset="77"/>
              </a:rPr>
              <a:t>Verlinke hier eure </a:t>
            </a:r>
          </a:p>
          <a:p>
            <a:pPr algn="ctr"/>
            <a:r>
              <a:rPr lang="de-DE" sz="1400">
                <a:solidFill>
                  <a:schemeClr val="bg1"/>
                </a:solidFill>
                <a:latin typeface="Work Sans" pitchFamily="2" charset="77"/>
              </a:rPr>
              <a:t>ausführliche Rollen &amp; </a:t>
            </a:r>
          </a:p>
          <a:p>
            <a:pPr algn="ctr"/>
            <a:r>
              <a:rPr lang="de-DE" sz="1400">
                <a:solidFill>
                  <a:schemeClr val="bg1"/>
                </a:solidFill>
                <a:latin typeface="Work Sans" pitchFamily="2" charset="77"/>
              </a:rPr>
              <a:t>Rechte-Dokumentation</a:t>
            </a:r>
          </a:p>
        </p:txBody>
      </p:sp>
    </p:spTree>
    <p:extLst>
      <p:ext uri="{BB962C8B-B14F-4D97-AF65-F5344CB8AC3E}">
        <p14:creationId xmlns:p14="http://schemas.microsoft.com/office/powerpoint/2010/main" val="19469280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>
            <a:hlinkClick r:id="rId2"/>
            <a:extLst>
              <a:ext uri="{FF2B5EF4-FFF2-40B4-BE49-F238E27FC236}">
                <a16:creationId xmlns:a16="http://schemas.microsoft.com/office/drawing/2014/main" id="{5083E38D-D917-310C-8491-B72E44862A0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773881" y="5666321"/>
            <a:ext cx="2660072" cy="479581"/>
          </a:xfrm>
          <a:prstGeom prst="roundRect">
            <a:avLst>
              <a:gd name="adj" fmla="val 50000"/>
            </a:avLst>
          </a:prstGeom>
          <a:solidFill>
            <a:srgbClr val="4D91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>
                <a:solidFill>
                  <a:schemeClr val="bg1"/>
                </a:solidFill>
                <a:latin typeface="Work Sans" pitchFamily="2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Helpcenter Artikel zu Rechten &amp; Rollen</a:t>
            </a:r>
            <a:endParaRPr lang="de-DE" sz="1400">
              <a:solidFill>
                <a:schemeClr val="bg1"/>
              </a:solidFill>
              <a:effectLst/>
              <a:latin typeface="Work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872157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>
            <a:hlinkClick r:id="rId2"/>
            <a:extLst>
              <a:ext uri="{FF2B5EF4-FFF2-40B4-BE49-F238E27FC236}">
                <a16:creationId xmlns:a16="http://schemas.microsoft.com/office/drawing/2014/main" id="{EC9B5597-35AD-C8B1-47C7-67A2BF13F4D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773881" y="5666321"/>
            <a:ext cx="2660072" cy="479581"/>
          </a:xfrm>
          <a:prstGeom prst="roundRect">
            <a:avLst>
              <a:gd name="adj" fmla="val 50000"/>
            </a:avLst>
          </a:prstGeom>
          <a:solidFill>
            <a:srgbClr val="4D91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>
                <a:solidFill>
                  <a:schemeClr val="bg1"/>
                </a:solidFill>
                <a:latin typeface="Work Sans" pitchFamily="2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Helpcenter Artikel zu Rechten &amp; Rollen</a:t>
            </a:r>
            <a:endParaRPr lang="de-DE" sz="1400">
              <a:solidFill>
                <a:schemeClr val="bg1"/>
              </a:solidFill>
              <a:effectLst/>
              <a:latin typeface="Work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125672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E87560F-6756-ED8E-99DF-21B5E9428B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92EA832-7A2E-A6E7-9EFD-FADFB95699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BD8FA29-C786-0BD0-5718-600BF8D867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F276C5C-756D-4638-51DC-DA82A1AA0C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10DA5AB-2CD9-CC31-838C-8EF4C67DBF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9F43465-5139-39D3-8677-EA5A84F602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02B245F-2C61-A9D0-AD57-2D81DA54E90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A50AF64-2A0E-3E61-D5CC-E996A759A82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Abgerundetes Rechteck 9">
            <a:hlinkClick r:id="rId2"/>
            <a:extLst>
              <a:ext uri="{FF2B5EF4-FFF2-40B4-BE49-F238E27FC236}">
                <a16:creationId xmlns:a16="http://schemas.microsoft.com/office/drawing/2014/main" id="{35A9B3F8-E1DE-8479-76CD-EE30115749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773881" y="5666321"/>
            <a:ext cx="2660072" cy="479581"/>
          </a:xfrm>
          <a:prstGeom prst="roundRect">
            <a:avLst>
              <a:gd name="adj" fmla="val 50000"/>
            </a:avLst>
          </a:prstGeom>
          <a:solidFill>
            <a:srgbClr val="4D91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>
                <a:solidFill>
                  <a:schemeClr val="bg1"/>
                </a:solidFill>
                <a:latin typeface="Work Sans" pitchFamily="2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Helpcenter Artikel zu Rechten &amp; Rollen</a:t>
            </a:r>
            <a:endParaRPr lang="de-DE" sz="1400">
              <a:solidFill>
                <a:schemeClr val="bg1"/>
              </a:solidFill>
              <a:effectLst/>
              <a:latin typeface="Work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2103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51716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>
            <a:extLst>
              <a:ext uri="{FF2B5EF4-FFF2-40B4-BE49-F238E27FC236}">
                <a16:creationId xmlns:a16="http://schemas.microsoft.com/office/drawing/2014/main" id="{8A36B8BC-4A41-064B-9F42-E0B3BA713A5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28515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bgerundetes Rechteck 13">
            <a:extLst>
              <a:ext uri="{FF2B5EF4-FFF2-40B4-BE49-F238E27FC236}">
                <a16:creationId xmlns:a16="http://schemas.microsoft.com/office/drawing/2014/main" id="{A4F5017B-34C8-89E0-4001-E5F1F190B6CF}"/>
              </a:ext>
            </a:extLst>
          </p:cNvPr>
          <p:cNvSpPr/>
          <p:nvPr/>
        </p:nvSpPr>
        <p:spPr>
          <a:xfrm>
            <a:off x="6156960" y="1964655"/>
            <a:ext cx="5644324" cy="867266"/>
          </a:xfrm>
          <a:prstGeom prst="roundRect">
            <a:avLst/>
          </a:prstGeom>
          <a:solidFill>
            <a:srgbClr val="0046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062B773-9D01-4397-1F1C-30E028FB6844}"/>
              </a:ext>
            </a:extLst>
          </p:cNvPr>
          <p:cNvSpPr/>
          <p:nvPr/>
        </p:nvSpPr>
        <p:spPr>
          <a:xfrm>
            <a:off x="5873283" y="1964655"/>
            <a:ext cx="867266" cy="867266"/>
          </a:xfrm>
          <a:prstGeom prst="ellipse">
            <a:avLst/>
          </a:prstGeom>
          <a:solidFill>
            <a:srgbClr val="FE82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Abgerundetes Rechteck 15">
            <a:extLst>
              <a:ext uri="{FF2B5EF4-FFF2-40B4-BE49-F238E27FC236}">
                <a16:creationId xmlns:a16="http://schemas.microsoft.com/office/drawing/2014/main" id="{DD5E0C21-D23E-18A8-7CC9-D11D4292E940}"/>
              </a:ext>
            </a:extLst>
          </p:cNvPr>
          <p:cNvSpPr/>
          <p:nvPr/>
        </p:nvSpPr>
        <p:spPr>
          <a:xfrm>
            <a:off x="6156960" y="3018602"/>
            <a:ext cx="5644324" cy="867266"/>
          </a:xfrm>
          <a:prstGeom prst="roundRect">
            <a:avLst/>
          </a:prstGeom>
          <a:solidFill>
            <a:srgbClr val="0046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4D79284-93DF-C29F-A861-575547295C26}"/>
              </a:ext>
            </a:extLst>
          </p:cNvPr>
          <p:cNvSpPr/>
          <p:nvPr/>
        </p:nvSpPr>
        <p:spPr>
          <a:xfrm>
            <a:off x="5873283" y="3018602"/>
            <a:ext cx="867266" cy="867266"/>
          </a:xfrm>
          <a:prstGeom prst="ellipse">
            <a:avLst/>
          </a:prstGeom>
          <a:solidFill>
            <a:srgbClr val="62CE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Abgerundetes Rechteck 17">
            <a:extLst>
              <a:ext uri="{FF2B5EF4-FFF2-40B4-BE49-F238E27FC236}">
                <a16:creationId xmlns:a16="http://schemas.microsoft.com/office/drawing/2014/main" id="{E538BCBC-E348-1997-2C46-4CE5E4BBF405}"/>
              </a:ext>
            </a:extLst>
          </p:cNvPr>
          <p:cNvSpPr/>
          <p:nvPr/>
        </p:nvSpPr>
        <p:spPr>
          <a:xfrm>
            <a:off x="6156960" y="4072549"/>
            <a:ext cx="5644324" cy="867266"/>
          </a:xfrm>
          <a:prstGeom prst="roundRect">
            <a:avLst/>
          </a:prstGeom>
          <a:solidFill>
            <a:srgbClr val="0046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2484E80-C68D-9567-2A1E-6B75E455A698}"/>
              </a:ext>
            </a:extLst>
          </p:cNvPr>
          <p:cNvSpPr/>
          <p:nvPr/>
        </p:nvSpPr>
        <p:spPr>
          <a:xfrm>
            <a:off x="5873283" y="4072549"/>
            <a:ext cx="867266" cy="867266"/>
          </a:xfrm>
          <a:prstGeom prst="ellipse">
            <a:avLst/>
          </a:prstGeom>
          <a:solidFill>
            <a:srgbClr val="FACC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Abgerundetes Rechteck 19">
            <a:extLst>
              <a:ext uri="{FF2B5EF4-FFF2-40B4-BE49-F238E27FC236}">
                <a16:creationId xmlns:a16="http://schemas.microsoft.com/office/drawing/2014/main" id="{3946D017-32E6-32A7-083A-6760C4DE3615}"/>
              </a:ext>
            </a:extLst>
          </p:cNvPr>
          <p:cNvSpPr/>
          <p:nvPr/>
        </p:nvSpPr>
        <p:spPr>
          <a:xfrm>
            <a:off x="6156960" y="5126496"/>
            <a:ext cx="5644324" cy="867266"/>
          </a:xfrm>
          <a:prstGeom prst="roundRect">
            <a:avLst/>
          </a:prstGeom>
          <a:solidFill>
            <a:srgbClr val="0046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35E87BC-BC2B-4583-A454-A19C8CE8F1EA}"/>
              </a:ext>
            </a:extLst>
          </p:cNvPr>
          <p:cNvSpPr/>
          <p:nvPr/>
        </p:nvSpPr>
        <p:spPr>
          <a:xfrm>
            <a:off x="5873283" y="5126496"/>
            <a:ext cx="867266" cy="867266"/>
          </a:xfrm>
          <a:prstGeom prst="ellipse">
            <a:avLst/>
          </a:prstGeom>
          <a:solidFill>
            <a:srgbClr val="F8A9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Abgerundetes Rechteck 21">
            <a:extLst>
              <a:ext uri="{FF2B5EF4-FFF2-40B4-BE49-F238E27FC236}">
                <a16:creationId xmlns:a16="http://schemas.microsoft.com/office/drawing/2014/main" id="{26B60849-E6DB-68B2-8C4F-BFC29B10CE0A}"/>
              </a:ext>
            </a:extLst>
          </p:cNvPr>
          <p:cNvSpPr/>
          <p:nvPr/>
        </p:nvSpPr>
        <p:spPr>
          <a:xfrm>
            <a:off x="6156960" y="893714"/>
            <a:ext cx="5644324" cy="867266"/>
          </a:xfrm>
          <a:prstGeom prst="roundRect">
            <a:avLst/>
          </a:prstGeom>
          <a:solidFill>
            <a:srgbClr val="0046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156FF71-27FF-F8AF-4962-70B3D26385D8}"/>
              </a:ext>
            </a:extLst>
          </p:cNvPr>
          <p:cNvSpPr/>
          <p:nvPr/>
        </p:nvSpPr>
        <p:spPr>
          <a:xfrm>
            <a:off x="5873283" y="893714"/>
            <a:ext cx="867266" cy="867266"/>
          </a:xfrm>
          <a:prstGeom prst="ellipse">
            <a:avLst/>
          </a:prstGeom>
          <a:solidFill>
            <a:srgbClr val="63D4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68874B5-E98C-B27E-C9B8-CC2DCD59C6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9E0E618-5298-5EDD-241F-A0A20E9B5E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0303DB-FBA9-728B-C670-A5869E750B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D893AED-262D-A365-0512-7F4BA7BFA6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04C2EB5-A746-E902-F6C9-3DBAA227AC6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73577A1-68BA-CB35-1AAB-94DE6EE77DD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9F1DF6B-36AF-45AB-4A66-48BA81BE03D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F0C8965-222C-E91E-CD54-E90D16CDA57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7C0F138-8FF1-01A1-CDA0-1635469F103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DA9B9CD-A3D9-ED20-C317-7876A2BAD27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50C9BEE3-37BE-FA8F-9FDB-3D0837A4255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4DE2B674-039B-8301-8534-5D96D066B9B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 lIns="91440" tIns="45720" rIns="91440" bIns="45720" anchor="t">
            <a:noAutofit/>
          </a:bodyPr>
          <a:lstStyle/>
          <a:p>
            <a:r>
              <a:rPr lang="de-DE"/>
              <a:t>Allgemeine</a:t>
            </a:r>
          </a:p>
          <a:p>
            <a:r>
              <a:rPr lang="de-DE">
                <a:latin typeface="Heebo"/>
                <a:cs typeface="Heebo"/>
              </a:rPr>
              <a:t>Regeln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87263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4D2C842-0D29-E726-8844-FDF4E06D22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861DF99-1B1C-408B-5DBF-72F0FAB630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6658A5C-5CF1-0C42-95AD-76A5D1324F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602926B-F619-1886-9B1D-D12A7D1AB01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61E3645-0F97-6EB3-A3F2-82E43054B65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08434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50BB98E-94B5-9B71-CC9C-4F8B136FA2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FB799F3-8545-8B91-6F62-9D24B0303C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FB1F644-4DD2-AFC6-0965-DD6649D7BC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D04C3FA-A5E9-4D65-5236-714099F111E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2769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0662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D323461D-BDBC-A1B6-41F9-3C03CDC730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260033"/>
              </p:ext>
            </p:extLst>
          </p:nvPr>
        </p:nvGraphicFramePr>
        <p:xfrm>
          <a:off x="512618" y="1815920"/>
          <a:ext cx="11166764" cy="4481271"/>
        </p:xfrm>
        <a:graphic>
          <a:graphicData uri="http://schemas.openxmlformats.org/drawingml/2006/table">
            <a:tbl>
              <a:tblPr firstRow="1" bandRow="1">
                <a:solidFill>
                  <a:schemeClr val="bg1"/>
                </a:solidFill>
                <a:tableStyleId>{2D5ABB26-0587-4C30-8999-92F81FD0307C}</a:tableStyleId>
              </a:tblPr>
              <a:tblGrid>
                <a:gridCol w="1572287">
                  <a:extLst>
                    <a:ext uri="{9D8B030D-6E8A-4147-A177-3AD203B41FA5}">
                      <a16:colId xmlns:a16="http://schemas.microsoft.com/office/drawing/2014/main" val="3520251921"/>
                    </a:ext>
                  </a:extLst>
                </a:gridCol>
                <a:gridCol w="2116767">
                  <a:extLst>
                    <a:ext uri="{9D8B030D-6E8A-4147-A177-3AD203B41FA5}">
                      <a16:colId xmlns:a16="http://schemas.microsoft.com/office/drawing/2014/main" val="188947816"/>
                    </a:ext>
                  </a:extLst>
                </a:gridCol>
                <a:gridCol w="2024734">
                  <a:extLst>
                    <a:ext uri="{9D8B030D-6E8A-4147-A177-3AD203B41FA5}">
                      <a16:colId xmlns:a16="http://schemas.microsoft.com/office/drawing/2014/main" val="2823682059"/>
                    </a:ext>
                  </a:extLst>
                </a:gridCol>
                <a:gridCol w="1921196">
                  <a:extLst>
                    <a:ext uri="{9D8B030D-6E8A-4147-A177-3AD203B41FA5}">
                      <a16:colId xmlns:a16="http://schemas.microsoft.com/office/drawing/2014/main" val="2691034698"/>
                    </a:ext>
                  </a:extLst>
                </a:gridCol>
                <a:gridCol w="3531780">
                  <a:extLst>
                    <a:ext uri="{9D8B030D-6E8A-4147-A177-3AD203B41FA5}">
                      <a16:colId xmlns:a16="http://schemas.microsoft.com/office/drawing/2014/main" val="3258578901"/>
                    </a:ext>
                  </a:extLst>
                </a:gridCol>
              </a:tblGrid>
              <a:tr h="427975">
                <a:tc gridSpan="2">
                  <a:txBody>
                    <a:bodyPr/>
                    <a:lstStyle/>
                    <a:p>
                      <a:pPr algn="ctr"/>
                      <a:r>
                        <a:rPr lang="de-DE" sz="1400" b="1">
                          <a:solidFill>
                            <a:schemeClr val="tx1"/>
                          </a:solidFill>
                          <a:latin typeface="Heebo Light" pitchFamily="2" charset="-79"/>
                          <a:cs typeface="Heebo Light" pitchFamily="2" charset="-79"/>
                        </a:rPr>
                        <a:t>Nutzungsart</a:t>
                      </a:r>
                      <a:endParaRPr lang="de-DE" sz="1400" b="1" i="0">
                        <a:solidFill>
                          <a:schemeClr val="tx1"/>
                        </a:solidFill>
                        <a:latin typeface="Heebo Light" pitchFamily="2" charset="-79"/>
                        <a:cs typeface="Heebo Light" pitchFamily="2" charset="-79"/>
                      </a:endParaRPr>
                    </a:p>
                  </a:txBody>
                  <a:tcPr>
                    <a:lnL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4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>
                    <a:lnB w="28575" cap="flat" cmpd="sng" algn="ctr">
                      <a:solidFill>
                        <a:srgbClr val="004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>
                          <a:solidFill>
                            <a:schemeClr val="tx1"/>
                          </a:solidFill>
                          <a:latin typeface="Heebo Light" pitchFamily="2" charset="-79"/>
                          <a:cs typeface="Heebo Light" pitchFamily="2" charset="-79"/>
                        </a:rPr>
                        <a:t>Lizenzart A</a:t>
                      </a:r>
                      <a:endParaRPr lang="de-DE" sz="1400" b="1" i="0">
                        <a:solidFill>
                          <a:schemeClr val="tx1"/>
                        </a:solidFill>
                        <a:latin typeface="Heebo Light" pitchFamily="2" charset="-79"/>
                        <a:cs typeface="Heebo Light" pitchFamily="2" charset="-79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4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CC4D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>
                          <a:solidFill>
                            <a:schemeClr val="tx1"/>
                          </a:solidFill>
                          <a:latin typeface="Heebo Light" pitchFamily="2" charset="-79"/>
                          <a:cs typeface="Heebo Light" pitchFamily="2" charset="-79"/>
                        </a:rPr>
                        <a:t>Lizenzart B</a:t>
                      </a:r>
                      <a:endParaRPr lang="de-DE" sz="1400" b="1" i="0">
                        <a:solidFill>
                          <a:schemeClr val="tx1"/>
                        </a:solidFill>
                        <a:latin typeface="Heebo Light" pitchFamily="2" charset="-79"/>
                        <a:cs typeface="Heebo Light" pitchFamily="2" charset="-79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4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CC4D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>
                          <a:solidFill>
                            <a:schemeClr val="tx1"/>
                          </a:solidFill>
                          <a:latin typeface="Heebo Light" pitchFamily="2" charset="-79"/>
                          <a:cs typeface="Heebo Light" pitchFamily="2" charset="-79"/>
                        </a:rPr>
                        <a:t>Anmerkungen</a:t>
                      </a:r>
                      <a:endParaRPr lang="de-DE" sz="1400" b="1" i="0">
                        <a:solidFill>
                          <a:schemeClr val="tx1"/>
                        </a:solidFill>
                        <a:latin typeface="Heebo Light" pitchFamily="2" charset="-79"/>
                        <a:cs typeface="Heebo Light" pitchFamily="2" charset="-79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4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8262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8721122"/>
                  </a:ext>
                </a:extLst>
              </a:tr>
              <a:tr h="589320">
                <a:tc rowSpan="4">
                  <a:txBody>
                    <a:bodyPr/>
                    <a:lstStyle/>
                    <a:p>
                      <a:r>
                        <a:rPr lang="de-DE" sz="1400" b="1">
                          <a:latin typeface="Heebo Light" pitchFamily="2" charset="-79"/>
                          <a:cs typeface="Heebo Light" pitchFamily="2" charset="-79"/>
                        </a:rPr>
                        <a:t>Verwendung</a:t>
                      </a:r>
                      <a:endParaRPr lang="de-DE" sz="1400" b="1" i="0">
                        <a:latin typeface="Heebo Light" pitchFamily="2" charset="-79"/>
                        <a:cs typeface="Heebo Light" pitchFamily="2" charset="-79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4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D4CA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>
                          <a:latin typeface="Heebo Light" pitchFamily="2" charset="-79"/>
                          <a:cs typeface="Heebo Light" pitchFamily="2" charset="-79"/>
                        </a:rPr>
                        <a:t>Kommerzielle Nutzung</a:t>
                      </a:r>
                      <a:endParaRPr lang="de-DE" sz="1200" b="0" i="0">
                        <a:latin typeface="Heebo Light" pitchFamily="2" charset="-79"/>
                        <a:cs typeface="Heebo Light" pitchFamily="2" charset="-79"/>
                      </a:endParaRPr>
                    </a:p>
                  </a:txBody>
                  <a:tcPr>
                    <a:lnL>
                      <a:noFill/>
                    </a:lnL>
                    <a:lnR w="28575" cap="flat" cmpd="sng" algn="ctr">
                      <a:solidFill>
                        <a:srgbClr val="004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4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D4CA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i="0">
                          <a:latin typeface="Heebo Light" pitchFamily="2" charset="-79"/>
                          <a:cs typeface="Heebo Light" pitchFamily="2" charset="-79"/>
                        </a:rPr>
                        <a:t>erlaubt</a:t>
                      </a:r>
                    </a:p>
                  </a:txBody>
                  <a:tcPr>
                    <a:lnL w="28575" cap="flat" cmpd="sng" algn="ctr">
                      <a:solidFill>
                        <a:srgbClr val="004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004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>
                          <a:latin typeface="Heebo Light" pitchFamily="2" charset="-79"/>
                          <a:cs typeface="Heebo Light" pitchFamily="2" charset="-79"/>
                        </a:rPr>
                        <a:t>erlaubt</a:t>
                      </a:r>
                      <a:endParaRPr lang="de-DE" sz="1200" b="0" i="0">
                        <a:latin typeface="Heebo Light" pitchFamily="2" charset="-79"/>
                        <a:cs typeface="Heebo Light" pitchFamily="2" charset="-79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4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>
                          <a:latin typeface="Heebo Light" pitchFamily="2" charset="-79"/>
                          <a:cs typeface="Heebo Light" pitchFamily="2" charset="-79"/>
                        </a:rPr>
                        <a:t>Beachte Spalte „Copyright Vermerk“</a:t>
                      </a:r>
                      <a:endParaRPr lang="de-DE" sz="1200" b="0" i="0">
                        <a:latin typeface="Heebo Light" pitchFamily="2" charset="-79"/>
                        <a:cs typeface="Heebo Light" pitchFamily="2" charset="-79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4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6170244"/>
                  </a:ext>
                </a:extLst>
              </a:tr>
              <a:tr h="468151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b="0">
                          <a:latin typeface="Heebo Light" pitchFamily="2" charset="-79"/>
                          <a:cs typeface="Heebo Light" pitchFamily="2" charset="-79"/>
                        </a:rPr>
                        <a:t>Veränderung am Bild</a:t>
                      </a:r>
                      <a:endParaRPr lang="de-DE" sz="1200" b="0" i="0">
                        <a:latin typeface="Heebo Light" pitchFamily="2" charset="-79"/>
                        <a:cs typeface="Heebo Light" pitchFamily="2" charset="-79"/>
                      </a:endParaRPr>
                    </a:p>
                  </a:txBody>
                  <a:tcPr>
                    <a:lnL>
                      <a:noFill/>
                    </a:lnL>
                    <a:lnR w="28575" cap="flat" cmpd="sng" algn="ctr">
                      <a:solidFill>
                        <a:srgbClr val="004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D4CA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i="0">
                          <a:latin typeface="Heebo Light" pitchFamily="2" charset="-79"/>
                          <a:cs typeface="Heebo Light" pitchFamily="2" charset="-79"/>
                        </a:rPr>
                        <a:t>erlaubt</a:t>
                      </a:r>
                    </a:p>
                  </a:txBody>
                  <a:tcPr>
                    <a:lnL w="28575" cap="flat" cmpd="sng" algn="ctr">
                      <a:solidFill>
                        <a:srgbClr val="004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>
                          <a:latin typeface="Heebo Light" pitchFamily="2" charset="-79"/>
                          <a:cs typeface="Heebo Light" pitchFamily="2" charset="-79"/>
                        </a:rPr>
                        <a:t>Nicht erlaubt</a:t>
                      </a:r>
                      <a:endParaRPr lang="de-DE" sz="1200" b="0" i="0">
                        <a:latin typeface="Heebo Light" pitchFamily="2" charset="-79"/>
                        <a:cs typeface="Heebo Light" pitchFamily="2" charset="-79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b="0" i="0">
                        <a:latin typeface="Heebo Light" pitchFamily="2" charset="-79"/>
                        <a:cs typeface="Heebo Light" pitchFamily="2" charset="-79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4041048"/>
                  </a:ext>
                </a:extLst>
              </a:tr>
              <a:tr h="427975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b="0">
                          <a:latin typeface="Heebo Light" pitchFamily="2" charset="-79"/>
                          <a:cs typeface="Heebo Light" pitchFamily="2" charset="-79"/>
                        </a:rPr>
                        <a:t>Bildausschnitt</a:t>
                      </a:r>
                      <a:endParaRPr lang="de-DE" sz="1200" b="0" i="0">
                        <a:latin typeface="Heebo Light" pitchFamily="2" charset="-79"/>
                        <a:cs typeface="Heebo Light" pitchFamily="2" charset="-79"/>
                      </a:endParaRPr>
                    </a:p>
                  </a:txBody>
                  <a:tcPr>
                    <a:lnL>
                      <a:noFill/>
                    </a:lnL>
                    <a:lnR w="28575" cap="flat" cmpd="sng" algn="ctr">
                      <a:solidFill>
                        <a:srgbClr val="004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D4CA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i="0">
                          <a:latin typeface="Heebo Light" pitchFamily="2" charset="-79"/>
                          <a:cs typeface="Heebo Light" pitchFamily="2" charset="-79"/>
                        </a:rPr>
                        <a:t>erlaubt</a:t>
                      </a:r>
                    </a:p>
                  </a:txBody>
                  <a:tcPr>
                    <a:lnL w="28575" cap="flat" cmpd="sng" algn="ctr">
                      <a:solidFill>
                        <a:srgbClr val="004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>
                          <a:latin typeface="Heebo Light" pitchFamily="2" charset="-79"/>
                          <a:cs typeface="Heebo Light" pitchFamily="2" charset="-79"/>
                        </a:rPr>
                        <a:t>Nicht erlaubt</a:t>
                      </a:r>
                      <a:endParaRPr lang="de-DE" sz="1200" b="0" i="0">
                        <a:latin typeface="Heebo Light" pitchFamily="2" charset="-79"/>
                        <a:cs typeface="Heebo Light" pitchFamily="2" charset="-79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b="0" i="0">
                        <a:latin typeface="Heebo Light" pitchFamily="2" charset="-79"/>
                        <a:cs typeface="Heebo Light" pitchFamily="2" charset="-79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2979392"/>
                  </a:ext>
                </a:extLst>
              </a:tr>
              <a:tr h="427975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b="0">
                          <a:latin typeface="Heebo Light" pitchFamily="2" charset="-79"/>
                          <a:cs typeface="Heebo Light" pitchFamily="2" charset="-79"/>
                        </a:rPr>
                        <a:t>Weitergabe an Dritte</a:t>
                      </a:r>
                      <a:endParaRPr lang="de-DE" sz="1200" b="0" i="0">
                        <a:latin typeface="Heebo Light" pitchFamily="2" charset="-79"/>
                        <a:cs typeface="Heebo Light" pitchFamily="2" charset="-79"/>
                      </a:endParaRPr>
                    </a:p>
                  </a:txBody>
                  <a:tcPr>
                    <a:lnL>
                      <a:noFill/>
                    </a:lnL>
                    <a:lnR w="28575" cap="flat" cmpd="sng" algn="ctr">
                      <a:solidFill>
                        <a:srgbClr val="004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D4CA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i="0">
                          <a:latin typeface="Heebo Light" pitchFamily="2" charset="-79"/>
                          <a:cs typeface="Heebo Light" pitchFamily="2" charset="-79"/>
                        </a:rPr>
                        <a:t>erlaubt</a:t>
                      </a:r>
                    </a:p>
                  </a:txBody>
                  <a:tcPr>
                    <a:lnL w="28575" cap="flat" cmpd="sng" algn="ctr">
                      <a:solidFill>
                        <a:srgbClr val="004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>
                          <a:latin typeface="Heebo Light" pitchFamily="2" charset="-79"/>
                          <a:cs typeface="Heebo Light" pitchFamily="2" charset="-79"/>
                        </a:rPr>
                        <a:t>erlaubt</a:t>
                      </a:r>
                      <a:endParaRPr lang="de-DE" sz="1200" b="0" i="0">
                        <a:latin typeface="Heebo Light" pitchFamily="2" charset="-79"/>
                        <a:cs typeface="Heebo Light" pitchFamily="2" charset="-79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b="0" i="0">
                        <a:latin typeface="Heebo Light" pitchFamily="2" charset="-79"/>
                        <a:cs typeface="Heebo Light" pitchFamily="2" charset="-79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39545"/>
                  </a:ext>
                </a:extLst>
              </a:tr>
              <a:tr h="427975">
                <a:tc rowSpan="4">
                  <a:txBody>
                    <a:bodyPr/>
                    <a:lstStyle/>
                    <a:p>
                      <a:r>
                        <a:rPr lang="de-DE" sz="1400" b="1">
                          <a:latin typeface="Heebo Light" pitchFamily="2" charset="-79"/>
                          <a:cs typeface="Heebo Light" pitchFamily="2" charset="-79"/>
                        </a:rPr>
                        <a:t>Kanäle</a:t>
                      </a:r>
                      <a:endParaRPr lang="de-DE" sz="1400" b="1" i="0">
                        <a:latin typeface="Heebo Light" pitchFamily="2" charset="-79"/>
                        <a:cs typeface="Heebo Light" pitchFamily="2" charset="-79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A9BD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err="1">
                          <a:latin typeface="Heebo Light" pitchFamily="2" charset="-79"/>
                          <a:cs typeface="Heebo Light" pitchFamily="2" charset="-79"/>
                        </a:rPr>
                        <a:t>Social</a:t>
                      </a:r>
                      <a:r>
                        <a:rPr lang="de-DE" sz="1200" b="0">
                          <a:latin typeface="Heebo Light" pitchFamily="2" charset="-79"/>
                          <a:cs typeface="Heebo Light" pitchFamily="2" charset="-79"/>
                        </a:rPr>
                        <a:t> Media</a:t>
                      </a:r>
                      <a:endParaRPr lang="de-DE" sz="1200" b="0" i="0">
                        <a:latin typeface="Heebo Light" pitchFamily="2" charset="-79"/>
                        <a:cs typeface="Heebo Light" pitchFamily="2" charset="-79"/>
                      </a:endParaRPr>
                    </a:p>
                  </a:txBody>
                  <a:tcPr>
                    <a:lnL>
                      <a:noFill/>
                    </a:lnL>
                    <a:lnR w="28575" cap="flat" cmpd="sng" algn="ctr">
                      <a:solidFill>
                        <a:srgbClr val="004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A9BD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i="0">
                          <a:latin typeface="Heebo Light" pitchFamily="2" charset="-79"/>
                          <a:cs typeface="Heebo Light" pitchFamily="2" charset="-79"/>
                        </a:rPr>
                        <a:t>erlaubt</a:t>
                      </a:r>
                    </a:p>
                  </a:txBody>
                  <a:tcPr>
                    <a:lnL w="28575" cap="flat" cmpd="sng" algn="ctr">
                      <a:solidFill>
                        <a:srgbClr val="004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>
                          <a:latin typeface="Heebo Light" pitchFamily="2" charset="-79"/>
                          <a:cs typeface="Heebo Light" pitchFamily="2" charset="-79"/>
                        </a:rPr>
                        <a:t>Nicht erlaubt</a:t>
                      </a:r>
                      <a:endParaRPr lang="de-DE" sz="1200" b="0" i="0">
                        <a:latin typeface="Heebo Light" pitchFamily="2" charset="-79"/>
                        <a:cs typeface="Heebo Light" pitchFamily="2" charset="-79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b="0" i="0">
                        <a:latin typeface="Heebo Light" pitchFamily="2" charset="-79"/>
                        <a:cs typeface="Heebo Light" pitchFamily="2" charset="-79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546497"/>
                  </a:ext>
                </a:extLst>
              </a:tr>
              <a:tr h="427975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b="0">
                          <a:latin typeface="Heebo Light" pitchFamily="2" charset="-79"/>
                          <a:cs typeface="Heebo Light" pitchFamily="2" charset="-79"/>
                        </a:rPr>
                        <a:t>Website</a:t>
                      </a:r>
                      <a:endParaRPr lang="de-DE" sz="1200" b="0" i="0">
                        <a:latin typeface="Heebo Light" pitchFamily="2" charset="-79"/>
                        <a:cs typeface="Heebo Light" pitchFamily="2" charset="-79"/>
                      </a:endParaRPr>
                    </a:p>
                  </a:txBody>
                  <a:tcPr>
                    <a:lnL>
                      <a:noFill/>
                    </a:lnL>
                    <a:lnR w="28575" cap="flat" cmpd="sng" algn="ctr">
                      <a:solidFill>
                        <a:srgbClr val="004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A9BD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i="0">
                          <a:latin typeface="Heebo Light" pitchFamily="2" charset="-79"/>
                          <a:cs typeface="Heebo Light" pitchFamily="2" charset="-79"/>
                        </a:rPr>
                        <a:t>erlaubt</a:t>
                      </a:r>
                    </a:p>
                  </a:txBody>
                  <a:tcPr>
                    <a:lnL w="28575" cap="flat" cmpd="sng" algn="ctr">
                      <a:solidFill>
                        <a:srgbClr val="004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>
                          <a:latin typeface="Heebo Light" pitchFamily="2" charset="-79"/>
                          <a:cs typeface="Heebo Light" pitchFamily="2" charset="-79"/>
                        </a:rPr>
                        <a:t>erlaubt</a:t>
                      </a:r>
                      <a:endParaRPr lang="de-DE" sz="1200" b="0" i="0">
                        <a:latin typeface="Heebo Light" pitchFamily="2" charset="-79"/>
                        <a:cs typeface="Heebo Light" pitchFamily="2" charset="-79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b="0" i="0">
                        <a:latin typeface="Heebo Light" pitchFamily="2" charset="-79"/>
                        <a:cs typeface="Heebo Light" pitchFamily="2" charset="-79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0641045"/>
                  </a:ext>
                </a:extLst>
              </a:tr>
              <a:tr h="427975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b="0" err="1">
                          <a:latin typeface="Heebo Light" pitchFamily="2" charset="-79"/>
                          <a:cs typeface="Heebo Light" pitchFamily="2" charset="-79"/>
                        </a:rPr>
                        <a:t>E-mail</a:t>
                      </a:r>
                      <a:endParaRPr lang="de-DE" sz="1200" b="0" i="0">
                        <a:latin typeface="Heebo Light" pitchFamily="2" charset="-79"/>
                        <a:cs typeface="Heebo Light" pitchFamily="2" charset="-79"/>
                      </a:endParaRPr>
                    </a:p>
                  </a:txBody>
                  <a:tcPr>
                    <a:lnL>
                      <a:noFill/>
                    </a:lnL>
                    <a:lnR w="28575" cap="flat" cmpd="sng" algn="ctr">
                      <a:solidFill>
                        <a:srgbClr val="004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A9BD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i="0">
                          <a:latin typeface="Heebo Light" pitchFamily="2" charset="-79"/>
                          <a:cs typeface="Heebo Light" pitchFamily="2" charset="-79"/>
                        </a:rPr>
                        <a:t>erlaubt</a:t>
                      </a:r>
                    </a:p>
                  </a:txBody>
                  <a:tcPr>
                    <a:lnL w="28575" cap="flat" cmpd="sng" algn="ctr">
                      <a:solidFill>
                        <a:srgbClr val="004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>
                          <a:latin typeface="Heebo Light" pitchFamily="2" charset="-79"/>
                          <a:cs typeface="Heebo Light" pitchFamily="2" charset="-79"/>
                        </a:rPr>
                        <a:t>erlaubt</a:t>
                      </a:r>
                      <a:endParaRPr lang="de-DE" sz="1200" b="0" i="0">
                        <a:latin typeface="Heebo Light" pitchFamily="2" charset="-79"/>
                        <a:cs typeface="Heebo Light" pitchFamily="2" charset="-79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b="0" i="0">
                        <a:latin typeface="Heebo Light" pitchFamily="2" charset="-79"/>
                        <a:cs typeface="Heebo Light" pitchFamily="2" charset="-79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7189132"/>
                  </a:ext>
                </a:extLst>
              </a:tr>
              <a:tr h="427975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b="0">
                          <a:latin typeface="Heebo Light" pitchFamily="2" charset="-79"/>
                          <a:cs typeface="Heebo Light" pitchFamily="2" charset="-79"/>
                        </a:rPr>
                        <a:t>Print</a:t>
                      </a:r>
                      <a:endParaRPr lang="de-DE" sz="1200" b="0" i="0">
                        <a:latin typeface="Heebo Light" pitchFamily="2" charset="-79"/>
                        <a:cs typeface="Heebo Light" pitchFamily="2" charset="-79"/>
                      </a:endParaRPr>
                    </a:p>
                  </a:txBody>
                  <a:tcPr>
                    <a:lnL>
                      <a:noFill/>
                    </a:lnL>
                    <a:lnR w="28575" cap="flat" cmpd="sng" algn="ctr">
                      <a:solidFill>
                        <a:srgbClr val="004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A9BD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i="0">
                          <a:latin typeface="Heebo Light" pitchFamily="2" charset="-79"/>
                          <a:cs typeface="Heebo Light" pitchFamily="2" charset="-79"/>
                        </a:rPr>
                        <a:t>erlaubt</a:t>
                      </a:r>
                    </a:p>
                  </a:txBody>
                  <a:tcPr>
                    <a:lnL w="28575" cap="flat" cmpd="sng" algn="ctr">
                      <a:solidFill>
                        <a:srgbClr val="004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>
                          <a:latin typeface="Heebo Light" pitchFamily="2" charset="-79"/>
                          <a:cs typeface="Heebo Light" pitchFamily="2" charset="-79"/>
                        </a:rPr>
                        <a:t>Nicht erlaubt</a:t>
                      </a:r>
                      <a:endParaRPr lang="de-DE" sz="1200" b="0" i="0">
                        <a:latin typeface="Heebo Light" pitchFamily="2" charset="-79"/>
                        <a:cs typeface="Heebo Light" pitchFamily="2" charset="-79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b="0" i="0">
                        <a:latin typeface="Heebo Light" pitchFamily="2" charset="-79"/>
                        <a:cs typeface="Heebo Light" pitchFamily="2" charset="-79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1053741"/>
                  </a:ext>
                </a:extLst>
              </a:tr>
              <a:tr h="427975">
                <a:tc>
                  <a:txBody>
                    <a:bodyPr/>
                    <a:lstStyle/>
                    <a:p>
                      <a:r>
                        <a:rPr lang="de-DE" sz="1400" b="1">
                          <a:latin typeface="Heebo Light" pitchFamily="2" charset="-79"/>
                          <a:cs typeface="Heebo Light" pitchFamily="2" charset="-79"/>
                        </a:rPr>
                        <a:t>Angaben</a:t>
                      </a:r>
                      <a:endParaRPr lang="de-DE" sz="1400" b="1" i="0">
                        <a:latin typeface="Heebo Light" pitchFamily="2" charset="-79"/>
                        <a:cs typeface="Heebo Light" pitchFamily="2" charset="-79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CE95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>
                          <a:latin typeface="Heebo Light" pitchFamily="2" charset="-79"/>
                          <a:cs typeface="Heebo Light" pitchFamily="2" charset="-79"/>
                        </a:rPr>
                        <a:t>Copyright Vermerk </a:t>
                      </a:r>
                      <a:endParaRPr lang="de-DE" sz="1200" b="0" i="0">
                        <a:latin typeface="Heebo Light" pitchFamily="2" charset="-79"/>
                        <a:cs typeface="Heebo Light" pitchFamily="2" charset="-79"/>
                      </a:endParaRPr>
                    </a:p>
                  </a:txBody>
                  <a:tcPr>
                    <a:lnL>
                      <a:noFill/>
                    </a:lnL>
                    <a:lnR w="28575" cap="flat" cmpd="sng" algn="ctr">
                      <a:solidFill>
                        <a:srgbClr val="004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CE95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>
                          <a:latin typeface="Heebo Light" pitchFamily="2" charset="-79"/>
                          <a:cs typeface="Heebo Light" pitchFamily="2" charset="-79"/>
                        </a:rPr>
                        <a:t>Nicht notwendig</a:t>
                      </a:r>
                      <a:endParaRPr lang="de-DE" sz="1200" b="0" i="0">
                        <a:latin typeface="Heebo Light" pitchFamily="2" charset="-79"/>
                        <a:cs typeface="Heebo Light" pitchFamily="2" charset="-79"/>
                      </a:endParaRPr>
                    </a:p>
                  </a:txBody>
                  <a:tcPr>
                    <a:lnL w="28575" cap="flat" cmpd="sng" algn="ctr">
                      <a:solidFill>
                        <a:srgbClr val="004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>
                          <a:latin typeface="Heebo Light" pitchFamily="2" charset="-79"/>
                          <a:cs typeface="Heebo Light" pitchFamily="2" charset="-79"/>
                        </a:rPr>
                        <a:t>Name und Datum</a:t>
                      </a:r>
                      <a:endParaRPr lang="de-DE" sz="1200" b="0" i="0">
                        <a:latin typeface="Heebo Light" pitchFamily="2" charset="-79"/>
                        <a:cs typeface="Heebo Light" pitchFamily="2" charset="-79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b="0" i="0">
                        <a:latin typeface="Heebo Light" pitchFamily="2" charset="-79"/>
                        <a:cs typeface="Heebo Light" pitchFamily="2" charset="-79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0669476"/>
                  </a:ext>
                </a:extLst>
              </a:tr>
            </a:tbl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7932EDD9-3500-3FD0-7DA6-0485FCABC74E}"/>
              </a:ext>
            </a:extLst>
          </p:cNvPr>
          <p:cNvSpPr txBox="1"/>
          <p:nvPr/>
        </p:nvSpPr>
        <p:spPr>
          <a:xfrm>
            <a:off x="390717" y="560808"/>
            <a:ext cx="4438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Lizenzen</a:t>
            </a:r>
          </a:p>
        </p:txBody>
      </p:sp>
      <p:sp>
        <p:nvSpPr>
          <p:cNvPr id="4" name="Textplatzhalter 5">
            <a:extLst>
              <a:ext uri="{FF2B5EF4-FFF2-40B4-BE49-F238E27FC236}">
                <a16:creationId xmlns:a16="http://schemas.microsoft.com/office/drawing/2014/main" id="{EBB76A0D-EA22-CDC1-98C2-37E8E2E49B5D}"/>
              </a:ext>
            </a:extLst>
          </p:cNvPr>
          <p:cNvSpPr txBox="1">
            <a:spLocks/>
          </p:cNvSpPr>
          <p:nvPr/>
        </p:nvSpPr>
        <p:spPr>
          <a:xfrm>
            <a:off x="390717" y="1302691"/>
            <a:ext cx="11288665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latin typeface="Heebo Light" pitchFamily="2" charset="-79"/>
                <a:ea typeface="+mn-ea"/>
                <a:cs typeface="Heebo Ligh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dirty="0"/>
              <a:t>Diese Vorlage kann genutzt werden, um die Nutzungsarten von Lizenzen übersichtlicher darzustellen.</a:t>
            </a:r>
          </a:p>
        </p:txBody>
      </p:sp>
    </p:spTree>
    <p:extLst>
      <p:ext uri="{BB962C8B-B14F-4D97-AF65-F5344CB8AC3E}">
        <p14:creationId xmlns:p14="http://schemas.microsoft.com/office/powerpoint/2010/main" val="41869795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>
            <a:extLst>
              <a:ext uri="{FF2B5EF4-FFF2-40B4-BE49-F238E27FC236}">
                <a16:creationId xmlns:a16="http://schemas.microsoft.com/office/drawing/2014/main" id="{4E6212EC-FBA0-CE78-4061-5B2F1E44E4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9C9E213-DC17-A702-2EF6-DAA473C96A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/>
            <a:r>
              <a:rPr lang="de-DE" dirty="0"/>
              <a:t>Stellenbezeichnung</a:t>
            </a:r>
          </a:p>
          <a:p>
            <a:pPr lvl="0"/>
            <a:r>
              <a:rPr lang="de-DE" dirty="0" err="1"/>
              <a:t>muster@mail.com</a:t>
            </a:r>
            <a:endParaRPr lang="de-DE" dirty="0"/>
          </a:p>
          <a:p>
            <a:pPr lvl="0"/>
            <a:r>
              <a:rPr lang="de-DE" dirty="0"/>
              <a:t>0123/45678</a:t>
            </a:r>
          </a:p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4A735F2-0309-2E2E-7AF0-EFE004BBCA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/>
              <a:t>Vorname Name</a:t>
            </a:r>
          </a:p>
          <a:p>
            <a:endParaRPr lang="de-DE"/>
          </a:p>
        </p:txBody>
      </p:sp>
      <p:sp>
        <p:nvSpPr>
          <p:cNvPr id="5" name="Abgerundetes Rechteck 4">
            <a:hlinkClick r:id="rId2"/>
            <a:extLst>
              <a:ext uri="{FF2B5EF4-FFF2-40B4-BE49-F238E27FC236}">
                <a16:creationId xmlns:a16="http://schemas.microsoft.com/office/drawing/2014/main" id="{097FA99D-0419-E2C8-A307-C955E2A49DE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471456" y="4058992"/>
            <a:ext cx="2736391" cy="479581"/>
          </a:xfrm>
          <a:prstGeom prst="roundRect">
            <a:avLst>
              <a:gd name="adj" fmla="val 50000"/>
            </a:avLst>
          </a:prstGeom>
          <a:solidFill>
            <a:srgbClr val="0261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>
                <a:solidFill>
                  <a:schemeClr val="bg1"/>
                </a:solidFill>
                <a:latin typeface="Heebo Light" pitchFamily="2" charset="-79"/>
                <a:cs typeface="Heebo Light" pitchFamily="2" charset="-79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zum Helpcenter</a:t>
            </a:r>
            <a:endParaRPr lang="de-DE">
              <a:solidFill>
                <a:schemeClr val="bg1"/>
              </a:solidFill>
              <a:effectLst/>
              <a:latin typeface="Heebo Light" pitchFamily="2" charset="-79"/>
              <a:cs typeface="Heebo Light" pitchFamily="2" charset="-79"/>
            </a:endParaRPr>
          </a:p>
        </p:txBody>
      </p:sp>
      <p:sp>
        <p:nvSpPr>
          <p:cNvPr id="6" name="Abgerundetes Rechteck 5">
            <a:hlinkClick r:id="rId2"/>
            <a:extLst>
              <a:ext uri="{FF2B5EF4-FFF2-40B4-BE49-F238E27FC236}">
                <a16:creationId xmlns:a16="http://schemas.microsoft.com/office/drawing/2014/main" id="{9F627BDF-94EC-6746-97BF-C52FC3A4EBF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471455" y="4665289"/>
            <a:ext cx="2736391" cy="479581"/>
          </a:xfrm>
          <a:prstGeom prst="roundRect">
            <a:avLst>
              <a:gd name="adj" fmla="val 50000"/>
            </a:avLst>
          </a:prstGeom>
          <a:solidFill>
            <a:srgbClr val="0261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>
                <a:solidFill>
                  <a:schemeClr val="bg1"/>
                </a:solidFill>
                <a:latin typeface="Heebo Light" pitchFamily="2" charset="-79"/>
                <a:cs typeface="Heebo Light" pitchFamily="2" charset="-79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zum Support Center</a:t>
            </a:r>
            <a:endParaRPr lang="de-DE">
              <a:solidFill>
                <a:schemeClr val="bg1"/>
              </a:solidFill>
              <a:effectLst/>
              <a:latin typeface="Heebo Light" pitchFamily="2" charset="-79"/>
              <a:cs typeface="Heebo Light" pitchFamily="2" charset="-79"/>
            </a:endParaRPr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B5DE5DF2-D05D-AAE1-9848-D5BD2409DD10}"/>
              </a:ext>
            </a:extLst>
          </p:cNvPr>
          <p:cNvSpPr txBox="1">
            <a:spLocks/>
          </p:cNvSpPr>
          <p:nvPr/>
        </p:nvSpPr>
        <p:spPr>
          <a:xfrm>
            <a:off x="903335" y="2809701"/>
            <a:ext cx="6284543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latin typeface="Heebo Light" pitchFamily="2" charset="-79"/>
                <a:ea typeface="+mn-ea"/>
                <a:cs typeface="Heebo Ligh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Trage hier die Kontaktdaten eures internen </a:t>
            </a:r>
            <a:r>
              <a:rPr lang="de-DE" dirty="0" err="1"/>
              <a:t>pixx.io</a:t>
            </a:r>
            <a:r>
              <a:rPr lang="de-DE" dirty="0"/>
              <a:t>-Experten ein. Dieser dient als zentraler Ansprechpartner für alle Fragen zu eurem </a:t>
            </a:r>
            <a:r>
              <a:rPr lang="de-DE" dirty="0" err="1"/>
              <a:t>Mediaspace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926487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58356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C853417C-64AE-9654-4773-F7C423D17B67}"/>
              </a:ext>
            </a:extLst>
          </p:cNvPr>
          <p:cNvGrpSpPr/>
          <p:nvPr/>
        </p:nvGrpSpPr>
        <p:grpSpPr>
          <a:xfrm>
            <a:off x="1930775" y="2279780"/>
            <a:ext cx="5644324" cy="1378163"/>
            <a:chOff x="5268318" y="1867313"/>
            <a:chExt cx="5644324" cy="1378163"/>
          </a:xfrm>
        </p:grpSpPr>
        <p:sp>
          <p:nvSpPr>
            <p:cNvPr id="4" name="Abgerundetes Rechteck 3">
              <a:extLst>
                <a:ext uri="{FF2B5EF4-FFF2-40B4-BE49-F238E27FC236}">
                  <a16:creationId xmlns:a16="http://schemas.microsoft.com/office/drawing/2014/main" id="{DA6B8911-04AA-EC7E-B1F6-09718EE9735F}"/>
                </a:ext>
              </a:extLst>
            </p:cNvPr>
            <p:cNvSpPr/>
            <p:nvPr/>
          </p:nvSpPr>
          <p:spPr>
            <a:xfrm>
              <a:off x="5268318" y="2174534"/>
              <a:ext cx="5644324" cy="1070942"/>
            </a:xfrm>
            <a:prstGeom prst="roundRect">
              <a:avLst/>
            </a:prstGeom>
            <a:solidFill>
              <a:srgbClr val="00467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" name="Textplatzhalter 5">
              <a:extLst>
                <a:ext uri="{FF2B5EF4-FFF2-40B4-BE49-F238E27FC236}">
                  <a16:creationId xmlns:a16="http://schemas.microsoft.com/office/drawing/2014/main" id="{CCFC9648-D982-F757-F3E7-A8A3D541DC3F}"/>
                </a:ext>
              </a:extLst>
            </p:cNvPr>
            <p:cNvSpPr txBox="1">
              <a:spLocks/>
            </p:cNvSpPr>
            <p:nvPr/>
          </p:nvSpPr>
          <p:spPr>
            <a:xfrm>
              <a:off x="5414257" y="2417956"/>
              <a:ext cx="5401421" cy="73748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100" b="0" i="0" kern="1200">
                  <a:solidFill>
                    <a:schemeClr val="bg1"/>
                  </a:solidFill>
                  <a:latin typeface="Heebo Light" pitchFamily="2" charset="-79"/>
                  <a:ea typeface="+mn-ea"/>
                  <a:cs typeface="Heebo Light" pitchFamily="2" charset="-79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/>
                <a:t>Hier ist Platz für Regeln.</a:t>
              </a:r>
            </a:p>
          </p:txBody>
        </p:sp>
        <p:sp>
          <p:nvSpPr>
            <p:cNvPr id="6" name="Abgerundetes Rechteck 5">
              <a:extLst>
                <a:ext uri="{FF2B5EF4-FFF2-40B4-BE49-F238E27FC236}">
                  <a16:creationId xmlns:a16="http://schemas.microsoft.com/office/drawing/2014/main" id="{4F4E4FE5-60CC-B8F9-8A68-59E705F8C09E}"/>
                </a:ext>
              </a:extLst>
            </p:cNvPr>
            <p:cNvSpPr/>
            <p:nvPr/>
          </p:nvSpPr>
          <p:spPr>
            <a:xfrm>
              <a:off x="5414257" y="1867313"/>
              <a:ext cx="1166847" cy="493903"/>
            </a:xfrm>
            <a:prstGeom prst="roundRect">
              <a:avLst>
                <a:gd name="adj" fmla="val 50000"/>
              </a:avLst>
            </a:prstGeom>
            <a:solidFill>
              <a:srgbClr val="63D4C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98624DE7-EFC4-ABEC-06F0-01FBC05002A1}"/>
                </a:ext>
              </a:extLst>
            </p:cNvPr>
            <p:cNvSpPr txBox="1"/>
            <p:nvPr/>
          </p:nvSpPr>
          <p:spPr>
            <a:xfrm>
              <a:off x="5585365" y="1909410"/>
              <a:ext cx="44388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b="1" i="0">
                  <a:solidFill>
                    <a:schemeClr val="bg1"/>
                  </a:solidFill>
                  <a:latin typeface="Heebo" pitchFamily="2" charset="-79"/>
                  <a:cs typeface="Heebo" pitchFamily="2" charset="-79"/>
                </a:rPr>
                <a:t>Titel</a:t>
              </a:r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2E36936B-D6AF-E9A3-BE02-8E1D0C6B48CE}"/>
              </a:ext>
            </a:extLst>
          </p:cNvPr>
          <p:cNvGrpSpPr/>
          <p:nvPr/>
        </p:nvGrpSpPr>
        <p:grpSpPr>
          <a:xfrm>
            <a:off x="1930775" y="3965164"/>
            <a:ext cx="5928001" cy="867266"/>
            <a:chOff x="1275867" y="3555916"/>
            <a:chExt cx="5928001" cy="867266"/>
          </a:xfrm>
        </p:grpSpPr>
        <p:sp>
          <p:nvSpPr>
            <p:cNvPr id="2" name="Abgerundetes Rechteck 1">
              <a:extLst>
                <a:ext uri="{FF2B5EF4-FFF2-40B4-BE49-F238E27FC236}">
                  <a16:creationId xmlns:a16="http://schemas.microsoft.com/office/drawing/2014/main" id="{A8EAF468-A136-4F59-EAB4-4B930270D35B}"/>
                </a:ext>
              </a:extLst>
            </p:cNvPr>
            <p:cNvSpPr/>
            <p:nvPr/>
          </p:nvSpPr>
          <p:spPr>
            <a:xfrm>
              <a:off x="1559544" y="3555916"/>
              <a:ext cx="5644324" cy="867266"/>
            </a:xfrm>
            <a:prstGeom prst="roundRect">
              <a:avLst/>
            </a:prstGeom>
            <a:solidFill>
              <a:srgbClr val="00467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51F0143-BA10-C40B-E753-A4307488C7DB}"/>
                </a:ext>
              </a:extLst>
            </p:cNvPr>
            <p:cNvSpPr/>
            <p:nvPr/>
          </p:nvSpPr>
          <p:spPr>
            <a:xfrm>
              <a:off x="1275867" y="3555916"/>
              <a:ext cx="867266" cy="867266"/>
            </a:xfrm>
            <a:prstGeom prst="ellipse">
              <a:avLst/>
            </a:prstGeom>
            <a:solidFill>
              <a:srgbClr val="63D4C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Textplatzhalter 5">
              <a:extLst>
                <a:ext uri="{FF2B5EF4-FFF2-40B4-BE49-F238E27FC236}">
                  <a16:creationId xmlns:a16="http://schemas.microsoft.com/office/drawing/2014/main" id="{71B52218-ABA8-85EC-7DB4-36B3BD71C8A2}"/>
                </a:ext>
              </a:extLst>
            </p:cNvPr>
            <p:cNvSpPr txBox="1">
              <a:spLocks/>
            </p:cNvSpPr>
            <p:nvPr/>
          </p:nvSpPr>
          <p:spPr>
            <a:xfrm>
              <a:off x="2236772" y="3742598"/>
              <a:ext cx="4870132" cy="49390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100" b="0" i="0" kern="1200">
                  <a:solidFill>
                    <a:schemeClr val="bg1"/>
                  </a:solidFill>
                  <a:latin typeface="Heebo Light" pitchFamily="2" charset="-79"/>
                  <a:ea typeface="+mn-ea"/>
                  <a:cs typeface="Heebo Light" pitchFamily="2" charset="-79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/>
                <a:t>Hier ist Platz für Regeln.</a:t>
              </a:r>
            </a:p>
          </p:txBody>
        </p:sp>
        <p:sp>
          <p:nvSpPr>
            <p:cNvPr id="10" name="Textplatzhalter 5">
              <a:extLst>
                <a:ext uri="{FF2B5EF4-FFF2-40B4-BE49-F238E27FC236}">
                  <a16:creationId xmlns:a16="http://schemas.microsoft.com/office/drawing/2014/main" id="{EF143F8B-1D7B-D0A8-AADA-3FEE61DCEC3C}"/>
                </a:ext>
              </a:extLst>
            </p:cNvPr>
            <p:cNvSpPr txBox="1">
              <a:spLocks/>
            </p:cNvSpPr>
            <p:nvPr/>
          </p:nvSpPr>
          <p:spPr>
            <a:xfrm>
              <a:off x="1275867" y="3742597"/>
              <a:ext cx="863941" cy="493904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4000" b="1" i="0" kern="1200">
                  <a:solidFill>
                    <a:schemeClr val="bg1"/>
                  </a:solidFill>
                  <a:latin typeface="Heebo" pitchFamily="2" charset="-79"/>
                  <a:ea typeface="+mn-ea"/>
                  <a:cs typeface="Heebo" pitchFamily="2" charset="-79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/>
                <a:t>01</a:t>
              </a:r>
            </a:p>
          </p:txBody>
        </p:sp>
      </p:grpSp>
      <p:pic>
        <p:nvPicPr>
          <p:cNvPr id="13" name="Grafik 12">
            <a:extLst>
              <a:ext uri="{FF2B5EF4-FFF2-40B4-BE49-F238E27FC236}">
                <a16:creationId xmlns:a16="http://schemas.microsoft.com/office/drawing/2014/main" id="{9AFA3A29-0812-C913-DB37-040BBAA937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82882" y="4104463"/>
            <a:ext cx="762000" cy="7620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57A2C326-F4B9-8031-F5FE-6AA0FDF2B9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82882" y="2449423"/>
            <a:ext cx="762000" cy="7620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9A3693A7-F1C4-C0B3-149F-FCE2F6B725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2816" y="2449423"/>
            <a:ext cx="762000" cy="76200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DA20753D-489C-83DC-92F6-25E7EBA496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482882" y="3276943"/>
            <a:ext cx="762000" cy="76200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6FAC6E10-6546-9312-5805-2417476263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342816" y="3276943"/>
            <a:ext cx="762000" cy="76200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FCA154A4-088F-A712-35B8-D786BA7B220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342816" y="4107910"/>
            <a:ext cx="762000" cy="762000"/>
          </a:xfrm>
          <a:prstGeom prst="rect">
            <a:avLst/>
          </a:prstGeom>
        </p:spPr>
      </p:pic>
      <p:sp>
        <p:nvSpPr>
          <p:cNvPr id="12" name="Abgerundetes Rechteck 11">
            <a:extLst>
              <a:ext uri="{FF2B5EF4-FFF2-40B4-BE49-F238E27FC236}">
                <a16:creationId xmlns:a16="http://schemas.microsoft.com/office/drawing/2014/main" id="{3CB3EFAE-AADB-E8EF-C221-959AC2C0C1A9}"/>
              </a:ext>
            </a:extLst>
          </p:cNvPr>
          <p:cNvSpPr/>
          <p:nvPr/>
        </p:nvSpPr>
        <p:spPr>
          <a:xfrm>
            <a:off x="1930775" y="5139651"/>
            <a:ext cx="2664692" cy="518984"/>
          </a:xfrm>
          <a:prstGeom prst="roundRect">
            <a:avLst>
              <a:gd name="adj" fmla="val 50000"/>
            </a:avLst>
          </a:prstGeom>
          <a:solidFill>
            <a:srgbClr val="4D91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>
                <a:latin typeface="Work Sans" pitchFamily="2" charset="77"/>
                <a:cs typeface="Heebo Light" pitchFamily="2" charset="-79"/>
              </a:rPr>
              <a:t>Button mit Verlinkung </a:t>
            </a:r>
          </a:p>
        </p:txBody>
      </p:sp>
    </p:spTree>
    <p:extLst>
      <p:ext uri="{BB962C8B-B14F-4D97-AF65-F5344CB8AC3E}">
        <p14:creationId xmlns:p14="http://schemas.microsoft.com/office/powerpoint/2010/main" val="1581828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9890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>
            <a:extLst>
              <a:ext uri="{FF2B5EF4-FFF2-40B4-BE49-F238E27FC236}">
                <a16:creationId xmlns:a16="http://schemas.microsoft.com/office/drawing/2014/main" id="{64FA468C-9247-0124-E69F-5AD20823B1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9138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7195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>
            <a:hlinkClick r:id="rId2"/>
            <a:extLst>
              <a:ext uri="{FF2B5EF4-FFF2-40B4-BE49-F238E27FC236}">
                <a16:creationId xmlns:a16="http://schemas.microsoft.com/office/drawing/2014/main" id="{997D3046-190E-15F5-DDF1-9C56E7FDAB7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532658" y="4966030"/>
            <a:ext cx="2953742" cy="350041"/>
          </a:xfrm>
          <a:prstGeom prst="roundRect">
            <a:avLst>
              <a:gd name="adj" fmla="val 50000"/>
            </a:avLst>
          </a:prstGeom>
          <a:solidFill>
            <a:srgbClr val="005A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>
                <a:solidFill>
                  <a:schemeClr val="bg1"/>
                </a:solidFill>
                <a:latin typeface="Work Sans" pitchFamily="2" charset="77"/>
                <a:cs typeface="Heebo Light" pitchFamily="2" charset="-79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Mehr zur Ordnerstruktur</a:t>
            </a:r>
            <a:endParaRPr lang="de-DE" sz="1600">
              <a:solidFill>
                <a:schemeClr val="bg1"/>
              </a:solidFill>
              <a:latin typeface="Work Sans" pitchFamily="2" charset="77"/>
              <a:cs typeface="Heebo Light" pitchFamily="2" charset="-79"/>
            </a:endParaRPr>
          </a:p>
        </p:txBody>
      </p:sp>
      <p:sp>
        <p:nvSpPr>
          <p:cNvPr id="3" name="Abgerundetes Rechteck 2">
            <a:extLst>
              <a:ext uri="{FF2B5EF4-FFF2-40B4-BE49-F238E27FC236}">
                <a16:creationId xmlns:a16="http://schemas.microsoft.com/office/drawing/2014/main" id="{616ADED5-0C74-6908-AD36-0DF571EF4C8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705294" y="5459089"/>
            <a:ext cx="2595153" cy="350041"/>
          </a:xfrm>
          <a:prstGeom prst="roundRect">
            <a:avLst>
              <a:gd name="adj" fmla="val 50000"/>
            </a:avLst>
          </a:prstGeom>
          <a:solidFill>
            <a:srgbClr val="005A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>
                <a:solidFill>
                  <a:schemeClr val="bg1"/>
                </a:solidFill>
                <a:latin typeface="Work Sans" pitchFamily="2" charset="77"/>
                <a:cs typeface="Heebo Light" pitchFamily="2" charset="-79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Mehr zu Kollektionen</a:t>
            </a:r>
            <a:endParaRPr lang="de-DE" sz="1600">
              <a:solidFill>
                <a:schemeClr val="bg1"/>
              </a:solidFill>
              <a:latin typeface="Work Sans" pitchFamily="2" charset="77"/>
              <a:cs typeface="Heebo Light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31109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813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9623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>
            <a:hlinkClick r:id="rId2"/>
            <a:extLst>
              <a:ext uri="{FF2B5EF4-FFF2-40B4-BE49-F238E27FC236}">
                <a16:creationId xmlns:a16="http://schemas.microsoft.com/office/drawing/2014/main" id="{C748FB82-D2B4-2E5D-B909-A0922E98568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83938" y="1262132"/>
            <a:ext cx="2941187" cy="310946"/>
          </a:xfrm>
          <a:prstGeom prst="roundRect">
            <a:avLst>
              <a:gd name="adj" fmla="val 50000"/>
            </a:avLst>
          </a:prstGeom>
          <a:solidFill>
            <a:srgbClr val="005A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>
                <a:solidFill>
                  <a:schemeClr val="bg1"/>
                </a:solidFill>
                <a:latin typeface="Work Sans" pitchFamily="2" charset="77"/>
                <a:cs typeface="Heebo Light" pitchFamily="2" charset="-79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Mehr zur H.U.L.A. Search</a:t>
            </a:r>
            <a:endParaRPr lang="de-DE" sz="1600">
              <a:solidFill>
                <a:schemeClr val="bg1"/>
              </a:solidFill>
              <a:latin typeface="Work Sans" pitchFamily="2" charset="77"/>
              <a:cs typeface="Heebo Light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532629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246</Words>
  <Application>Microsoft Macintosh PowerPoint</Application>
  <PresentationFormat>Breitbild</PresentationFormat>
  <Paragraphs>74</Paragraphs>
  <Slides>28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3" baseType="lpstr">
      <vt:lpstr>Arial</vt:lpstr>
      <vt:lpstr>Heebo</vt:lpstr>
      <vt:lpstr>Heebo Light</vt:lpstr>
      <vt:lpstr>Work Sans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Anna-Lena Eder</dc:creator>
  <cp:lastModifiedBy>Anna-Lena Eder</cp:lastModifiedBy>
  <cp:revision>4</cp:revision>
  <dcterms:created xsi:type="dcterms:W3CDTF">2024-05-10T08:35:28Z</dcterms:created>
  <dcterms:modified xsi:type="dcterms:W3CDTF">2024-12-04T07:35:03Z</dcterms:modified>
</cp:coreProperties>
</file>