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  <p:sldMasterId id="2147483679" r:id="rId4"/>
    <p:sldMasterId id="2147483699" r:id="rId5"/>
  </p:sldMasterIdLst>
  <p:notesMasterIdLst>
    <p:notesMasterId r:id="rId23"/>
  </p:notesMasterIdLst>
  <p:sldIdLst>
    <p:sldId id="277" r:id="rId6"/>
    <p:sldId id="259" r:id="rId7"/>
    <p:sldId id="260" r:id="rId8"/>
    <p:sldId id="261" r:id="rId9"/>
    <p:sldId id="262" r:id="rId10"/>
    <p:sldId id="275" r:id="rId11"/>
    <p:sldId id="263" r:id="rId12"/>
    <p:sldId id="264" r:id="rId13"/>
    <p:sldId id="257" r:id="rId14"/>
    <p:sldId id="265" r:id="rId15"/>
    <p:sldId id="266" r:id="rId16"/>
    <p:sldId id="267" r:id="rId17"/>
    <p:sldId id="274" r:id="rId18"/>
    <p:sldId id="268" r:id="rId19"/>
    <p:sldId id="273" r:id="rId20"/>
    <p:sldId id="270" r:id="rId21"/>
    <p:sldId id="272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07C68-BB7A-F145-BCAB-075843F8695F}" v="3" dt="2026-03-25T16:36:05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9" autoAdjust="0"/>
    <p:restoredTop sz="96100"/>
  </p:normalViewPr>
  <p:slideViewPr>
    <p:cSldViewPr snapToGrid="0">
      <p:cViewPr varScale="1">
        <p:scale>
          <a:sx n="120" d="100"/>
          <a:sy n="120" d="100"/>
        </p:scale>
        <p:origin x="10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54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02686924120785E-3"/>
          <c:y val="7.1135430916552667E-2"/>
          <c:w val="0.53152776271580238"/>
          <c:h val="0.8331053351573188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cap="rnd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F54-4BFE-AC23-46D3D12E55B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54-4BFE-AC23-46D3D12E55B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54-4BFE-AC23-46D3D12E55B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54-4BFE-AC23-46D3D12E55B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F54-4BFE-AC23-46D3D12E55B6}"/>
              </c:ext>
            </c:extLst>
          </c:dPt>
          <c:dLbls>
            <c:dLbl>
              <c:idx val="0"/>
              <c:layout>
                <c:manualLayout>
                  <c:x val="0"/>
                  <c:y val="0.892202462380300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4-4BFE-AC23-46D3D12E55B6}"/>
                </c:ext>
              </c:extLst>
            </c:dLbl>
            <c:dLbl>
              <c:idx val="1"/>
              <c:layout>
                <c:manualLayout>
                  <c:x val="0"/>
                  <c:y val="0.855437810355784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4-4BFE-AC23-46D3D12E55B6}"/>
                </c:ext>
              </c:extLst>
            </c:dLbl>
            <c:dLbl>
              <c:idx val="2"/>
              <c:layout>
                <c:manualLayout>
                  <c:x val="-3.7462320352374544E-17"/>
                  <c:y val="0.5615597229552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4-4BFE-AC23-46D3D12E55B6}"/>
                </c:ext>
              </c:extLst>
            </c:dLbl>
            <c:dLbl>
              <c:idx val="3"/>
              <c:layout>
                <c:manualLayout>
                  <c:x val="0"/>
                  <c:y val="0.493741503926236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4-4BFE-AC23-46D3D12E55B6}"/>
                </c:ext>
              </c:extLst>
            </c:dLbl>
            <c:dLbl>
              <c:idx val="4"/>
              <c:layout>
                <c:manualLayout>
                  <c:x val="0"/>
                  <c:y val="0.177257343516054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4-4BFE-AC23-46D3D12E5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Lorem ipsum dolor sit </c:v>
                </c:pt>
                <c:pt idx="1">
                  <c:v>Amet Sociis natoque</c:v>
                </c:pt>
                <c:pt idx="2">
                  <c:v>Cum Penatibus et magnis</c:v>
                </c:pt>
                <c:pt idx="3">
                  <c:v>Dis parturient mus</c:v>
                </c:pt>
                <c:pt idx="4">
                  <c:v>Montes nascetur ridiculus </c:v>
                </c:pt>
              </c:strCache>
            </c:strRef>
          </c:cat>
          <c:val>
            <c:numRef>
              <c:f>Tabelle1!$B$2:$B$6</c:f>
              <c:numCache>
                <c:formatCode>0%</c:formatCode>
                <c:ptCount val="5"/>
                <c:pt idx="0">
                  <c:v>0.38</c:v>
                </c:pt>
                <c:pt idx="1">
                  <c:v>0.33</c:v>
                </c:pt>
                <c:pt idx="2">
                  <c:v>0.2</c:v>
                </c:pt>
                <c:pt idx="3">
                  <c:v>0.17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4-4BFE-AC23-46D3D12E55B6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00"/>
        <c:axId val="1694140591"/>
        <c:axId val="2049009791"/>
      </c:barChart>
      <c:catAx>
        <c:axId val="169414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lnSpc>
                <a:spcPts val="1400"/>
              </a:lnSpc>
              <a:defRPr sz="13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9009791"/>
        <c:crosses val="autoZero"/>
        <c:auto val="1"/>
        <c:lblAlgn val="ctr"/>
        <c:lblOffset val="100"/>
        <c:noMultiLvlLbl val="0"/>
      </c:catAx>
      <c:valAx>
        <c:axId val="2049009791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94140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66016815278744"/>
          <c:y val="0.17663517778471943"/>
          <c:w val="0.37986217997503485"/>
          <c:h val="0.75616833805487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175">
      <a:noFill/>
    </a:ln>
    <a:effectLst/>
  </c:spPr>
  <c:txPr>
    <a:bodyPr/>
    <a:lstStyle/>
    <a:p>
      <a:pPr>
        <a:defRPr sz="135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2624-B425-47F7-A4C3-F11182708A9B}" type="datetimeFigureOut">
              <a:rPr lang="de-DE" smtClean="0"/>
              <a:t>29.05.26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1182A-6614-452F-818E-5305E41071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03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1182A-6614-452F-818E-5305E410712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06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283588-0DBE-0D15-993B-9C66185B0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248306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19812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43" y="1955798"/>
            <a:ext cx="4540257" cy="40290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B10D78F-A311-D449-9EE7-AA7B93215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326" y="2755899"/>
            <a:ext cx="4562487" cy="32289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37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906107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970175"/>
            <a:ext cx="4540257" cy="40146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B81CB12-62CC-64BC-6A96-3C872EDCECC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497286" y="3593181"/>
            <a:ext cx="6215289" cy="2391694"/>
          </a:xfrm>
          <a:ln>
            <a:noFill/>
          </a:ln>
        </p:spPr>
        <p:txBody>
          <a:bodyPr/>
          <a:lstStyle/>
          <a:p>
            <a:r>
              <a:rPr lang="en-GB"/>
              <a:t>Click icon to add chart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1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1"/>
            <a:ext cx="6232532" cy="1119900"/>
          </a:xfrm>
        </p:spPr>
        <p:txBody>
          <a:bodyPr/>
          <a:lstStyle/>
          <a:p>
            <a:r>
              <a:rPr lang="de-DE" dirty="0"/>
              <a:t>Hier steht eine 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000250"/>
            <a:ext cx="6229351" cy="3984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4E60F16-4A7D-BB4C-1319-84F4B35ABD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47472 w 5016500"/>
              <a:gd name="connsiteY3" fmla="*/ 5913438 h 5913438"/>
              <a:gd name="connsiteX4" fmla="*/ 0 w 5016500"/>
              <a:gd name="connsiteY4" fmla="*/ 5465966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47472" y="5913438"/>
                </a:lnTo>
                <a:cubicBezTo>
                  <a:pt x="200340" y="5913438"/>
                  <a:pt x="0" y="5713098"/>
                  <a:pt x="0" y="546596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10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5500" y="491731"/>
            <a:ext cx="4537075" cy="119555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75500" y="3348989"/>
            <a:ext cx="4537075" cy="26358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0" y="2654302"/>
            <a:ext cx="4537075" cy="270511"/>
          </a:xfrm>
        </p:spPr>
        <p:txBody>
          <a:bodyPr wrap="none"/>
          <a:lstStyle>
            <a:lvl1pPr>
              <a:defRPr cap="all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8AA2334-B738-A9D9-A91E-AA240D6AB4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708775" cy="5913437"/>
          </a:xfrm>
          <a:custGeom>
            <a:avLst/>
            <a:gdLst>
              <a:gd name="connsiteX0" fmla="*/ 0 w 6708775"/>
              <a:gd name="connsiteY0" fmla="*/ 0 h 5913437"/>
              <a:gd name="connsiteX1" fmla="*/ 6708775 w 6708775"/>
              <a:gd name="connsiteY1" fmla="*/ 0 h 5913437"/>
              <a:gd name="connsiteX2" fmla="*/ 6708775 w 6708775"/>
              <a:gd name="connsiteY2" fmla="*/ 5385071 h 5913437"/>
              <a:gd name="connsiteX3" fmla="*/ 6180409 w 6708775"/>
              <a:gd name="connsiteY3" fmla="*/ 5913437 h 5913437"/>
              <a:gd name="connsiteX4" fmla="*/ 0 w 6708775"/>
              <a:gd name="connsiteY4" fmla="*/ 5913437 h 59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7">
                <a:moveTo>
                  <a:pt x="0" y="0"/>
                </a:moveTo>
                <a:lnTo>
                  <a:pt x="6708775" y="0"/>
                </a:lnTo>
                <a:lnTo>
                  <a:pt x="6708775" y="5385071"/>
                </a:lnTo>
                <a:cubicBezTo>
                  <a:pt x="6708775" y="5676879"/>
                  <a:pt x="6472217" y="5913437"/>
                  <a:pt x="6180409" y="5913437"/>
                </a:cubicBezTo>
                <a:lnTo>
                  <a:pt x="0" y="59134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0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186103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129409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296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1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01084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2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1101081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91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324DA3-82A3-C6D1-FD41-3331218A4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4055307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283588-0DBE-0D15-993B-9C66185B0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274850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324DA3-82A3-C6D1-FD41-3331218A4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4245802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98DD9-44C5-A8A0-69E6-F4D3A45DB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506730"/>
            <a:ext cx="3023869" cy="1866107"/>
          </a:xfrm>
        </p:spPr>
        <p:txBody>
          <a:bodyPr anchor="b"/>
          <a:lstStyle>
            <a:lvl1pPr>
              <a:defRPr sz="13900">
                <a:latin typeface="Barlow Thin" panose="00000300000000000000" pitchFamily="2" charset="0"/>
              </a:defRPr>
            </a:lvl1pPr>
          </a:lstStyle>
          <a:p>
            <a:r>
              <a:rPr lang="de-DE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8FF9E8-99C1-7278-ADA2-36D214E7D2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886" y="2372837"/>
            <a:ext cx="4750130" cy="354060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85000"/>
              </a:lnSpc>
              <a:buNone/>
              <a:defRPr sz="5800">
                <a:solidFill>
                  <a:schemeClr val="tx1"/>
                </a:solidFill>
                <a:latin typeface="Barlow Thin" panose="000003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Hier steht eine Headline für die  Kapitelseite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3CF18CD4-5704-3EDB-C301-FE1C6233F5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6271" y="-1"/>
            <a:ext cx="7465729" cy="6867729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247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3FCA9-3AFB-235B-2FC9-293C3D79B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76250"/>
            <a:ext cx="6232533" cy="1136645"/>
          </a:xfrm>
        </p:spPr>
        <p:txBody>
          <a:bodyPr anchor="b" anchorCtr="0"/>
          <a:lstStyle>
            <a:lvl1pPr>
              <a:defRPr sz="715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Bild">
            <a:extLst>
              <a:ext uri="{FF2B5EF4-FFF2-40B4-BE49-F238E27FC236}">
                <a16:creationId xmlns:a16="http://schemas.microsoft.com/office/drawing/2014/main" id="{AACD3845-B1DF-8711-3FB3-6DD4DDA782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55097 w 5016500"/>
              <a:gd name="connsiteY3" fmla="*/ 5913438 h 5913438"/>
              <a:gd name="connsiteX4" fmla="*/ 0 w 5016500"/>
              <a:gd name="connsiteY4" fmla="*/ 5458341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55097" y="5913438"/>
                </a:lnTo>
                <a:cubicBezTo>
                  <a:pt x="203754" y="5913438"/>
                  <a:pt x="0" y="5709684"/>
                  <a:pt x="0" y="545834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A7055B9-7141-8B58-FBC1-EA1CDEFCB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151633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AE2CEC04-F69F-AA94-7C9C-A7DDF80EB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2952431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17764E40-6DBB-6484-579B-AC71691BD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3753229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9110904-8945-3A99-D779-380B6CE4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4554027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D7B272B1-C29B-AC12-EB09-F701EF10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494" y="5354825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B52106F-0A96-B595-C530-984AE6CD7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8100" y="2166304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356C355D-CE00-9774-04B7-EA551BE815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08100" y="5379275"/>
            <a:ext cx="5400675" cy="581025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B726EF35-E319-90B9-AC52-2EA824017F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8100" y="2969547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98FEBF1C-1684-4113-52C4-9095C05630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08100" y="3772790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0785A4DD-E05C-B716-CBBE-68562738BF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00" y="4576033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96EDA5D9-054C-B2BA-31A3-745B7E658BE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561219F7-CCD6-9B20-AAAF-99FB546DAD8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50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2205">
          <p15:clr>
            <a:srgbClr val="FBAE40"/>
          </p15:clr>
        </p15:guide>
        <p15:guide id="3" orient="horz" pos="2704">
          <p15:clr>
            <a:srgbClr val="FBAE40"/>
          </p15:clr>
        </p15:guide>
        <p15:guide id="4" orient="horz" pos="3226">
          <p15:clr>
            <a:srgbClr val="FBAE40"/>
          </p15:clr>
        </p15:guide>
        <p15:guide id="5" pos="8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4540258" cy="1543899"/>
          </a:xfrm>
        </p:spPr>
        <p:txBody>
          <a:bodyPr/>
          <a:lstStyle/>
          <a:p>
            <a:r>
              <a:rPr lang="de-DE" dirty="0"/>
              <a:t>Hier steht eine  </a:t>
            </a:r>
            <a:br>
              <a:rPr lang="de-DE" dirty="0"/>
            </a:br>
            <a:r>
              <a:rPr lang="de-DE" dirty="0"/>
              <a:t>Headline über das </a:t>
            </a:r>
            <a:br>
              <a:rPr lang="de-DE" dirty="0"/>
            </a:br>
            <a:r>
              <a:rPr lang="de-DE" dirty="0"/>
              <a:t>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481263"/>
            <a:ext cx="4537075" cy="3503612"/>
          </a:xfrm>
        </p:spPr>
        <p:txBody>
          <a:bodyPr/>
          <a:lstStyle>
            <a:lvl3pPr marL="180000" indent="-180000">
              <a:buSzPct val="5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3A1D98C-008D-FCAB-BDC1-260C930F02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3226" y="0"/>
            <a:ext cx="6708775" cy="5913438"/>
          </a:xfrm>
          <a:custGeom>
            <a:avLst/>
            <a:gdLst>
              <a:gd name="connsiteX0" fmla="*/ 0 w 6708775"/>
              <a:gd name="connsiteY0" fmla="*/ 0 h 5913438"/>
              <a:gd name="connsiteX1" fmla="*/ 6708775 w 6708775"/>
              <a:gd name="connsiteY1" fmla="*/ 0 h 5913438"/>
              <a:gd name="connsiteX2" fmla="*/ 6708775 w 6708775"/>
              <a:gd name="connsiteY2" fmla="*/ 5913438 h 5913438"/>
              <a:gd name="connsiteX3" fmla="*/ 496078 w 6708775"/>
              <a:gd name="connsiteY3" fmla="*/ 5913438 h 5913438"/>
              <a:gd name="connsiteX4" fmla="*/ 0 w 6708775"/>
              <a:gd name="connsiteY4" fmla="*/ 5417360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8">
                <a:moveTo>
                  <a:pt x="0" y="0"/>
                </a:moveTo>
                <a:lnTo>
                  <a:pt x="6708775" y="0"/>
                </a:lnTo>
                <a:lnTo>
                  <a:pt x="6708775" y="5913438"/>
                </a:lnTo>
                <a:lnTo>
                  <a:pt x="496078" y="5913438"/>
                </a:lnTo>
                <a:cubicBezTo>
                  <a:pt x="222102" y="5913438"/>
                  <a:pt x="0" y="5691336"/>
                  <a:pt x="0" y="541736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564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286" y="491731"/>
            <a:ext cx="6215289" cy="1195556"/>
          </a:xfrm>
        </p:spPr>
        <p:txBody>
          <a:bodyPr/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286" y="2895599"/>
            <a:ext cx="6215289" cy="30892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1590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D327BCE-AB17-6296-DDB0-37128AAD5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"/>
            <a:ext cx="5016500" cy="5913434"/>
          </a:xfrm>
          <a:custGeom>
            <a:avLst/>
            <a:gdLst>
              <a:gd name="connsiteX0" fmla="*/ 0 w 5016500"/>
              <a:gd name="connsiteY0" fmla="*/ 0 h 5913434"/>
              <a:gd name="connsiteX1" fmla="*/ 5016500 w 5016500"/>
              <a:gd name="connsiteY1" fmla="*/ 0 h 5913434"/>
              <a:gd name="connsiteX2" fmla="*/ 5016500 w 5016500"/>
              <a:gd name="connsiteY2" fmla="*/ 5403156 h 5913434"/>
              <a:gd name="connsiteX3" fmla="*/ 4506222 w 5016500"/>
              <a:gd name="connsiteY3" fmla="*/ 5913434 h 5913434"/>
              <a:gd name="connsiteX4" fmla="*/ 0 w 5016500"/>
              <a:gd name="connsiteY4" fmla="*/ 5913434 h 591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4">
                <a:moveTo>
                  <a:pt x="0" y="0"/>
                </a:moveTo>
                <a:lnTo>
                  <a:pt x="5016500" y="0"/>
                </a:lnTo>
                <a:lnTo>
                  <a:pt x="5016500" y="5403156"/>
                </a:lnTo>
                <a:cubicBezTo>
                  <a:pt x="5016500" y="5684975"/>
                  <a:pt x="4788041" y="5913434"/>
                  <a:pt x="4506222" y="5913434"/>
                </a:cubicBezTo>
                <a:lnTo>
                  <a:pt x="0" y="59134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658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512738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735453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CD54-3C9F-42D3-9294-295B1EE5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69" cy="5238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D692AF-546A-E9C3-FB76-82CCEB36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4" y="1485106"/>
            <a:ext cx="9580569" cy="4499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EEC974-2BC1-0E97-3123-A26C8D1A3D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AB91D9-30CD-FE8C-781D-A1D856193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035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19812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43" y="1955798"/>
            <a:ext cx="4540257" cy="40290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B10D78F-A311-D449-9EE7-AA7B93215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326" y="2755899"/>
            <a:ext cx="4562487" cy="32289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55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98DD9-44C5-A8A0-69E6-F4D3A45DB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506730"/>
            <a:ext cx="3023869" cy="1866107"/>
          </a:xfrm>
        </p:spPr>
        <p:txBody>
          <a:bodyPr anchor="b"/>
          <a:lstStyle>
            <a:lvl1pPr>
              <a:defRPr sz="13900">
                <a:latin typeface="Barlow Thin" panose="00000300000000000000" pitchFamily="2" charset="0"/>
              </a:defRPr>
            </a:lvl1pPr>
          </a:lstStyle>
          <a:p>
            <a:r>
              <a:rPr lang="de-DE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8FF9E8-99C1-7278-ADA2-36D214E7D2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886" y="2372837"/>
            <a:ext cx="4624614" cy="354060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85000"/>
              </a:lnSpc>
              <a:buNone/>
              <a:defRPr sz="5400">
                <a:solidFill>
                  <a:schemeClr val="tx1"/>
                </a:solidFill>
                <a:latin typeface="Barlow Thin" panose="000003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Hier steht eine Headline für die  Kapitelseite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3CF18CD4-5704-3EDB-C301-FE1C6233F5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6271" y="-1"/>
            <a:ext cx="7465729" cy="6867729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161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906107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970175"/>
            <a:ext cx="4540257" cy="40146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B81CB12-62CC-64BC-6A96-3C872EDCECC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497286" y="3593181"/>
            <a:ext cx="6215289" cy="2391694"/>
          </a:xfrm>
          <a:ln>
            <a:noFill/>
          </a:ln>
        </p:spPr>
        <p:txBody>
          <a:bodyPr/>
          <a:lstStyle/>
          <a:p>
            <a:r>
              <a:rPr lang="en-GB"/>
              <a:t>Click icon to add chart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708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1"/>
            <a:ext cx="6232532" cy="1119900"/>
          </a:xfrm>
        </p:spPr>
        <p:txBody>
          <a:bodyPr/>
          <a:lstStyle/>
          <a:p>
            <a:r>
              <a:rPr lang="de-DE" dirty="0"/>
              <a:t>Hier steht eine 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000250"/>
            <a:ext cx="6229351" cy="3984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4E60F16-4A7D-BB4C-1319-84F4B35ABD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47472 w 5016500"/>
              <a:gd name="connsiteY3" fmla="*/ 5913438 h 5913438"/>
              <a:gd name="connsiteX4" fmla="*/ 0 w 5016500"/>
              <a:gd name="connsiteY4" fmla="*/ 5465966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47472" y="5913438"/>
                </a:lnTo>
                <a:cubicBezTo>
                  <a:pt x="200340" y="5913438"/>
                  <a:pt x="0" y="5713098"/>
                  <a:pt x="0" y="546596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421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5500" y="491731"/>
            <a:ext cx="4537075" cy="119555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75500" y="3348989"/>
            <a:ext cx="4537075" cy="26358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0" y="2654302"/>
            <a:ext cx="4537075" cy="270511"/>
          </a:xfrm>
        </p:spPr>
        <p:txBody>
          <a:bodyPr wrap="none"/>
          <a:lstStyle>
            <a:lvl1pPr>
              <a:defRPr cap="all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8AA2334-B738-A9D9-A91E-AA240D6AB4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708775" cy="5913437"/>
          </a:xfrm>
          <a:custGeom>
            <a:avLst/>
            <a:gdLst>
              <a:gd name="connsiteX0" fmla="*/ 0 w 6708775"/>
              <a:gd name="connsiteY0" fmla="*/ 0 h 5913437"/>
              <a:gd name="connsiteX1" fmla="*/ 6708775 w 6708775"/>
              <a:gd name="connsiteY1" fmla="*/ 0 h 5913437"/>
              <a:gd name="connsiteX2" fmla="*/ 6708775 w 6708775"/>
              <a:gd name="connsiteY2" fmla="*/ 5385071 h 5913437"/>
              <a:gd name="connsiteX3" fmla="*/ 6180409 w 6708775"/>
              <a:gd name="connsiteY3" fmla="*/ 5913437 h 5913437"/>
              <a:gd name="connsiteX4" fmla="*/ 0 w 6708775"/>
              <a:gd name="connsiteY4" fmla="*/ 5913437 h 59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7">
                <a:moveTo>
                  <a:pt x="0" y="0"/>
                </a:moveTo>
                <a:lnTo>
                  <a:pt x="6708775" y="0"/>
                </a:lnTo>
                <a:lnTo>
                  <a:pt x="6708775" y="5385071"/>
                </a:lnTo>
                <a:cubicBezTo>
                  <a:pt x="6708775" y="5676879"/>
                  <a:pt x="6472217" y="5913437"/>
                  <a:pt x="6180409" y="5913437"/>
                </a:cubicBezTo>
                <a:lnTo>
                  <a:pt x="0" y="59134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233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3772226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316173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27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181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01084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135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1101081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5745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283588-0DBE-0D15-993B-9C66185B0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419877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3FCA9-3AFB-235B-2FC9-293C3D79B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76250"/>
            <a:ext cx="6232533" cy="1136645"/>
          </a:xfrm>
        </p:spPr>
        <p:txBody>
          <a:bodyPr anchor="b" anchorCtr="0"/>
          <a:lstStyle>
            <a:lvl1pPr>
              <a:defRPr sz="715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Bild">
            <a:extLst>
              <a:ext uri="{FF2B5EF4-FFF2-40B4-BE49-F238E27FC236}">
                <a16:creationId xmlns:a16="http://schemas.microsoft.com/office/drawing/2014/main" id="{AACD3845-B1DF-8711-3FB3-6DD4DDA782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55097 w 5016500"/>
              <a:gd name="connsiteY3" fmla="*/ 5913438 h 5913438"/>
              <a:gd name="connsiteX4" fmla="*/ 0 w 5016500"/>
              <a:gd name="connsiteY4" fmla="*/ 5458341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55097" y="5913438"/>
                </a:lnTo>
                <a:cubicBezTo>
                  <a:pt x="203754" y="5913438"/>
                  <a:pt x="0" y="5709684"/>
                  <a:pt x="0" y="545834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A7055B9-7141-8B58-FBC1-EA1CDEFCB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151633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AE2CEC04-F69F-AA94-7C9C-A7DDF80EB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2952431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17764E40-6DBB-6484-579B-AC71691BD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3753229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9110904-8945-3A99-D779-380B6CE4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4554027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D7B272B1-C29B-AC12-EB09-F701EF10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494" y="5354825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B52106F-0A96-B595-C530-984AE6CD7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8100" y="2166304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356C355D-CE00-9774-04B7-EA551BE815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08100" y="5379275"/>
            <a:ext cx="5400675" cy="581025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B726EF35-E319-90B9-AC52-2EA824017F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8100" y="2969547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98FEBF1C-1684-4113-52C4-9095C05630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08100" y="3772790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0785A4DD-E05C-B716-CBBE-68562738BF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00" y="4576033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96EDA5D9-054C-B2BA-31A3-745B7E658BE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561219F7-CCD6-9B20-AAAF-99FB546DAD8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0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2205">
          <p15:clr>
            <a:srgbClr val="FBAE40"/>
          </p15:clr>
        </p15:guide>
        <p15:guide id="3" orient="horz" pos="2704">
          <p15:clr>
            <a:srgbClr val="FBAE40"/>
          </p15:clr>
        </p15:guide>
        <p15:guide id="4" orient="horz" pos="3226">
          <p15:clr>
            <a:srgbClr val="FBAE40"/>
          </p15:clr>
        </p15:guide>
        <p15:guide id="5" pos="8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324DA3-82A3-C6D1-FD41-3331218A4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DC5BD-B0D4-99AF-8E93-D625C3282E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690993"/>
            <a:ext cx="4476070" cy="32770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50" cap="all" spc="70" baseline="0">
                <a:latin typeface="Barlow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NACHNAME, </a:t>
            </a:r>
            <a:r>
              <a:rPr lang="de-LI" dirty="0"/>
              <a:t>25. März 2026</a:t>
            </a:r>
            <a:endParaRPr lang="de-DE" dirty="0"/>
          </a:p>
        </p:txBody>
      </p:sp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A037FDA9-C326-B955-589F-0F39E148F736}"/>
              </a:ext>
            </a:extLst>
          </p:cNvPr>
          <p:cNvCxnSpPr>
            <a:cxnSpLocks/>
          </p:cNvCxnSpPr>
          <p:nvPr userDrawn="1"/>
        </p:nvCxnSpPr>
        <p:spPr>
          <a:xfrm>
            <a:off x="479425" y="2560641"/>
            <a:ext cx="95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2A956D-411C-836E-5015-4620622B7C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79425" y="1058438"/>
            <a:ext cx="5385347" cy="123807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45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Hier steht eine </a:t>
            </a:r>
            <a:br>
              <a:rPr lang="de-DE" dirty="0"/>
            </a:br>
            <a:r>
              <a:rPr lang="de-DE" dirty="0"/>
              <a:t>Headline zum Thema</a:t>
            </a:r>
          </a:p>
        </p:txBody>
      </p:sp>
    </p:spTree>
    <p:extLst>
      <p:ext uri="{BB962C8B-B14F-4D97-AF65-F5344CB8AC3E}">
        <p14:creationId xmlns:p14="http://schemas.microsoft.com/office/powerpoint/2010/main" val="2717944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98DD9-44C5-A8A0-69E6-F4D3A45DB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506730"/>
            <a:ext cx="3023869" cy="1866107"/>
          </a:xfrm>
        </p:spPr>
        <p:txBody>
          <a:bodyPr anchor="b"/>
          <a:lstStyle>
            <a:lvl1pPr>
              <a:defRPr sz="13900">
                <a:latin typeface="Barlow Thin" panose="00000300000000000000" pitchFamily="2" charset="0"/>
              </a:defRPr>
            </a:lvl1pPr>
          </a:lstStyle>
          <a:p>
            <a:r>
              <a:rPr lang="de-DE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8FF9E8-99C1-7278-ADA2-36D214E7D2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886" y="2372837"/>
            <a:ext cx="4750130" cy="354060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85000"/>
              </a:lnSpc>
              <a:buNone/>
              <a:defRPr sz="5800">
                <a:solidFill>
                  <a:schemeClr val="tx1"/>
                </a:solidFill>
                <a:latin typeface="Barlow Thin" panose="000003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Hier steht eine Headline für die  Kapitelseite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3CF18CD4-5704-3EDB-C301-FE1C6233F5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6271" y="-1"/>
            <a:ext cx="7465729" cy="6867729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2402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3FCA9-3AFB-235B-2FC9-293C3D79B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76250"/>
            <a:ext cx="6232533" cy="1136645"/>
          </a:xfrm>
        </p:spPr>
        <p:txBody>
          <a:bodyPr anchor="b" anchorCtr="0"/>
          <a:lstStyle>
            <a:lvl1pPr>
              <a:defRPr sz="715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Bild">
            <a:extLst>
              <a:ext uri="{FF2B5EF4-FFF2-40B4-BE49-F238E27FC236}">
                <a16:creationId xmlns:a16="http://schemas.microsoft.com/office/drawing/2014/main" id="{AACD3845-B1DF-8711-3FB3-6DD4DDA782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55097 w 5016500"/>
              <a:gd name="connsiteY3" fmla="*/ 5913438 h 5913438"/>
              <a:gd name="connsiteX4" fmla="*/ 0 w 5016500"/>
              <a:gd name="connsiteY4" fmla="*/ 5458341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55097" y="5913438"/>
                </a:lnTo>
                <a:cubicBezTo>
                  <a:pt x="203754" y="5913438"/>
                  <a:pt x="0" y="5709684"/>
                  <a:pt x="0" y="545834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A7055B9-7141-8B58-FBC1-EA1CDEFCB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151633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AE2CEC04-F69F-AA94-7C9C-A7DDF80EB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2952431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17764E40-6DBB-6484-579B-AC71691BD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3753229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9110904-8945-3A99-D779-380B6CE4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4554027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D7B272B1-C29B-AC12-EB09-F701EF10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494" y="5354825"/>
            <a:ext cx="637106" cy="667719"/>
          </a:xfrm>
        </p:spPr>
        <p:txBody>
          <a:bodyPr anchor="b" anchorCtr="0"/>
          <a:lstStyle>
            <a:lvl1pPr>
              <a:defRPr sz="4450">
                <a:latin typeface="Barlow Thin" panose="00000300000000000000" pitchFamily="2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B52106F-0A96-B595-C530-984AE6CD7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8100" y="2166304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356C355D-CE00-9774-04B7-EA551BE815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08100" y="5379275"/>
            <a:ext cx="5400675" cy="581025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B726EF35-E319-90B9-AC52-2EA824017F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8100" y="2969547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98FEBF1C-1684-4113-52C4-9095C05630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08100" y="3772790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0785A4DD-E05C-B716-CBBE-68562738BF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00" y="4576033"/>
            <a:ext cx="5400675" cy="581092"/>
          </a:xfrm>
        </p:spPr>
        <p:txBody>
          <a:bodyPr anchor="b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96EDA5D9-054C-B2BA-31A3-745B7E658BE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561219F7-CCD6-9B20-AAAF-99FB546DAD8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53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2205">
          <p15:clr>
            <a:srgbClr val="FBAE40"/>
          </p15:clr>
        </p15:guide>
        <p15:guide id="3" orient="horz" pos="2704">
          <p15:clr>
            <a:srgbClr val="FBAE40"/>
          </p15:clr>
        </p15:guide>
        <p15:guide id="4" orient="horz" pos="3226">
          <p15:clr>
            <a:srgbClr val="FBAE40"/>
          </p15:clr>
        </p15:guide>
        <p15:guide id="5" pos="8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4540258" cy="1543899"/>
          </a:xfrm>
        </p:spPr>
        <p:txBody>
          <a:bodyPr/>
          <a:lstStyle/>
          <a:p>
            <a:r>
              <a:rPr lang="de-DE" dirty="0"/>
              <a:t>Hier steht eine  </a:t>
            </a:r>
            <a:br>
              <a:rPr lang="de-DE" dirty="0"/>
            </a:br>
            <a:r>
              <a:rPr lang="de-DE" dirty="0"/>
              <a:t>Headline über das </a:t>
            </a:r>
            <a:br>
              <a:rPr lang="de-DE" dirty="0"/>
            </a:br>
            <a:r>
              <a:rPr lang="de-DE" dirty="0"/>
              <a:t>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481263"/>
            <a:ext cx="4537075" cy="3503612"/>
          </a:xfrm>
        </p:spPr>
        <p:txBody>
          <a:bodyPr/>
          <a:lstStyle>
            <a:lvl3pPr marL="180000" indent="-180000">
              <a:buSzPct val="5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3A1D98C-008D-FCAB-BDC1-260C930F02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3226" y="0"/>
            <a:ext cx="6708775" cy="5913438"/>
          </a:xfrm>
          <a:custGeom>
            <a:avLst/>
            <a:gdLst>
              <a:gd name="connsiteX0" fmla="*/ 0 w 6708775"/>
              <a:gd name="connsiteY0" fmla="*/ 0 h 5913438"/>
              <a:gd name="connsiteX1" fmla="*/ 6708775 w 6708775"/>
              <a:gd name="connsiteY1" fmla="*/ 0 h 5913438"/>
              <a:gd name="connsiteX2" fmla="*/ 6708775 w 6708775"/>
              <a:gd name="connsiteY2" fmla="*/ 5913438 h 5913438"/>
              <a:gd name="connsiteX3" fmla="*/ 496078 w 6708775"/>
              <a:gd name="connsiteY3" fmla="*/ 5913438 h 5913438"/>
              <a:gd name="connsiteX4" fmla="*/ 0 w 6708775"/>
              <a:gd name="connsiteY4" fmla="*/ 5417360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8">
                <a:moveTo>
                  <a:pt x="0" y="0"/>
                </a:moveTo>
                <a:lnTo>
                  <a:pt x="6708775" y="0"/>
                </a:lnTo>
                <a:lnTo>
                  <a:pt x="6708775" y="5913438"/>
                </a:lnTo>
                <a:lnTo>
                  <a:pt x="496078" y="5913438"/>
                </a:lnTo>
                <a:cubicBezTo>
                  <a:pt x="222102" y="5913438"/>
                  <a:pt x="0" y="5691336"/>
                  <a:pt x="0" y="541736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265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286" y="491731"/>
            <a:ext cx="6215289" cy="1195556"/>
          </a:xfrm>
        </p:spPr>
        <p:txBody>
          <a:bodyPr/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286" y="2895599"/>
            <a:ext cx="6215289" cy="30892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1590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D327BCE-AB17-6296-DDB0-37128AAD5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"/>
            <a:ext cx="5016500" cy="5913434"/>
          </a:xfrm>
          <a:custGeom>
            <a:avLst/>
            <a:gdLst>
              <a:gd name="connsiteX0" fmla="*/ 0 w 5016500"/>
              <a:gd name="connsiteY0" fmla="*/ 0 h 5913434"/>
              <a:gd name="connsiteX1" fmla="*/ 5016500 w 5016500"/>
              <a:gd name="connsiteY1" fmla="*/ 0 h 5913434"/>
              <a:gd name="connsiteX2" fmla="*/ 5016500 w 5016500"/>
              <a:gd name="connsiteY2" fmla="*/ 5403156 h 5913434"/>
              <a:gd name="connsiteX3" fmla="*/ 4506222 w 5016500"/>
              <a:gd name="connsiteY3" fmla="*/ 5913434 h 5913434"/>
              <a:gd name="connsiteX4" fmla="*/ 0 w 5016500"/>
              <a:gd name="connsiteY4" fmla="*/ 5913434 h 591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4">
                <a:moveTo>
                  <a:pt x="0" y="0"/>
                </a:moveTo>
                <a:lnTo>
                  <a:pt x="5016500" y="0"/>
                </a:lnTo>
                <a:lnTo>
                  <a:pt x="5016500" y="5403156"/>
                </a:lnTo>
                <a:cubicBezTo>
                  <a:pt x="5016500" y="5684975"/>
                  <a:pt x="4788041" y="5913434"/>
                  <a:pt x="4506222" y="5913434"/>
                </a:cubicBezTo>
                <a:lnTo>
                  <a:pt x="0" y="59134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731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25285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4040760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CD54-3C9F-42D3-9294-295B1EE5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69" cy="5238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D692AF-546A-E9C3-FB76-82CCEB36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4" y="1485106"/>
            <a:ext cx="9580569" cy="4499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EEC974-2BC1-0E97-3123-A26C8D1A3D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AB91D9-30CD-FE8C-781D-A1D856193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383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19812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43" y="1955798"/>
            <a:ext cx="4540257" cy="40290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B10D78F-A311-D449-9EE7-AA7B93215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326" y="2755899"/>
            <a:ext cx="4562487" cy="32289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777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BDA5D-9CD6-562E-F58C-1FEB91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3" y="491730"/>
            <a:ext cx="11236332" cy="11354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D4B3D6-C6ED-4A14-A668-CC70E8C01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BA8836-D6F9-9BC2-A1EF-102F10E95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0F715D3-C462-D778-3A56-C97460130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906107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88AF2B-A50A-72B7-B173-C90294DCF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970175"/>
            <a:ext cx="4540257" cy="40146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B81CB12-62CC-64BC-6A96-3C872EDCECC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497286" y="3593181"/>
            <a:ext cx="6215289" cy="2391694"/>
          </a:xfrm>
          <a:ln>
            <a:noFill/>
          </a:ln>
        </p:spPr>
        <p:txBody>
          <a:bodyPr/>
          <a:lstStyle/>
          <a:p>
            <a:r>
              <a:rPr lang="en-GB"/>
              <a:t>Click icon to add chart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43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4540258" cy="1543899"/>
          </a:xfrm>
        </p:spPr>
        <p:txBody>
          <a:bodyPr/>
          <a:lstStyle/>
          <a:p>
            <a:r>
              <a:rPr lang="de-DE" dirty="0"/>
              <a:t>Hier steht eine  </a:t>
            </a:r>
            <a:br>
              <a:rPr lang="de-DE" dirty="0"/>
            </a:br>
            <a:r>
              <a:rPr lang="de-DE" dirty="0"/>
              <a:t>Headline über das </a:t>
            </a:r>
            <a:br>
              <a:rPr lang="de-DE" dirty="0"/>
            </a:br>
            <a:r>
              <a:rPr lang="de-DE" dirty="0"/>
              <a:t>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481263"/>
            <a:ext cx="4537075" cy="3503612"/>
          </a:xfrm>
        </p:spPr>
        <p:txBody>
          <a:bodyPr/>
          <a:lstStyle>
            <a:lvl3pPr marL="180000" indent="-180000">
              <a:buSzPct val="5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3A1D98C-008D-FCAB-BDC1-260C930F02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3226" y="0"/>
            <a:ext cx="6708775" cy="5913438"/>
          </a:xfrm>
          <a:custGeom>
            <a:avLst/>
            <a:gdLst>
              <a:gd name="connsiteX0" fmla="*/ 0 w 6708775"/>
              <a:gd name="connsiteY0" fmla="*/ 0 h 5913438"/>
              <a:gd name="connsiteX1" fmla="*/ 6708775 w 6708775"/>
              <a:gd name="connsiteY1" fmla="*/ 0 h 5913438"/>
              <a:gd name="connsiteX2" fmla="*/ 6708775 w 6708775"/>
              <a:gd name="connsiteY2" fmla="*/ 5913438 h 5913438"/>
              <a:gd name="connsiteX3" fmla="*/ 496078 w 6708775"/>
              <a:gd name="connsiteY3" fmla="*/ 5913438 h 5913438"/>
              <a:gd name="connsiteX4" fmla="*/ 0 w 6708775"/>
              <a:gd name="connsiteY4" fmla="*/ 5417360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8">
                <a:moveTo>
                  <a:pt x="0" y="0"/>
                </a:moveTo>
                <a:lnTo>
                  <a:pt x="6708775" y="0"/>
                </a:lnTo>
                <a:lnTo>
                  <a:pt x="6708775" y="5913438"/>
                </a:lnTo>
                <a:lnTo>
                  <a:pt x="496078" y="5913438"/>
                </a:lnTo>
                <a:cubicBezTo>
                  <a:pt x="222102" y="5913438"/>
                  <a:pt x="0" y="5691336"/>
                  <a:pt x="0" y="541736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390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1"/>
            <a:ext cx="6232532" cy="1119900"/>
          </a:xfrm>
        </p:spPr>
        <p:txBody>
          <a:bodyPr/>
          <a:lstStyle/>
          <a:p>
            <a:r>
              <a:rPr lang="de-DE" dirty="0"/>
              <a:t>Hier steht eine 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2000250"/>
            <a:ext cx="6229351" cy="3984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4E60F16-4A7D-BB4C-1319-84F4B35ABD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47472 w 5016500"/>
              <a:gd name="connsiteY3" fmla="*/ 5913438 h 5913438"/>
              <a:gd name="connsiteX4" fmla="*/ 0 w 5016500"/>
              <a:gd name="connsiteY4" fmla="*/ 5465966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47472" y="5913438"/>
                </a:lnTo>
                <a:cubicBezTo>
                  <a:pt x="200340" y="5913438"/>
                  <a:pt x="0" y="5713098"/>
                  <a:pt x="0" y="546596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425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5500" y="491731"/>
            <a:ext cx="4537075" cy="119555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75500" y="3348989"/>
            <a:ext cx="4537075" cy="26358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0" y="2654302"/>
            <a:ext cx="4537075" cy="270511"/>
          </a:xfrm>
        </p:spPr>
        <p:txBody>
          <a:bodyPr wrap="none"/>
          <a:lstStyle>
            <a:lvl1pPr>
              <a:defRPr cap="all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8AA2334-B738-A9D9-A91E-AA240D6AB4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708775" cy="5913437"/>
          </a:xfrm>
          <a:custGeom>
            <a:avLst/>
            <a:gdLst>
              <a:gd name="connsiteX0" fmla="*/ 0 w 6708775"/>
              <a:gd name="connsiteY0" fmla="*/ 0 h 5913437"/>
              <a:gd name="connsiteX1" fmla="*/ 6708775 w 6708775"/>
              <a:gd name="connsiteY1" fmla="*/ 0 h 5913437"/>
              <a:gd name="connsiteX2" fmla="*/ 6708775 w 6708775"/>
              <a:gd name="connsiteY2" fmla="*/ 5385071 h 5913437"/>
              <a:gd name="connsiteX3" fmla="*/ 6180409 w 6708775"/>
              <a:gd name="connsiteY3" fmla="*/ 5913437 h 5913437"/>
              <a:gd name="connsiteX4" fmla="*/ 0 w 6708775"/>
              <a:gd name="connsiteY4" fmla="*/ 5913437 h 59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7">
                <a:moveTo>
                  <a:pt x="0" y="0"/>
                </a:moveTo>
                <a:lnTo>
                  <a:pt x="6708775" y="0"/>
                </a:lnTo>
                <a:lnTo>
                  <a:pt x="6708775" y="5385071"/>
                </a:lnTo>
                <a:cubicBezTo>
                  <a:pt x="6708775" y="5676879"/>
                  <a:pt x="6472217" y="5913437"/>
                  <a:pt x="6180409" y="5913437"/>
                </a:cubicBezTo>
                <a:lnTo>
                  <a:pt x="0" y="59134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62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2417750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8"/>
            <a:ext cx="4537075" cy="3717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5AE4316E-B31C-ECF0-3E0C-538A55BDE1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20813" y="1455738"/>
            <a:ext cx="4536000" cy="3717925"/>
          </a:xfrm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7C800167-E109-E650-9564-B32AEF341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935DBE8F-AFFA-FF3B-1C37-05F60AD55B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3225" y="5500605"/>
            <a:ext cx="4536000" cy="412834"/>
          </a:xfrm>
        </p:spPr>
        <p:txBody>
          <a:bodyPr anchor="t" anchorCtr="0"/>
          <a:lstStyle>
            <a:lvl1pPr>
              <a:spcBef>
                <a:spcPts val="0"/>
              </a:spcBef>
              <a:defRPr sz="1350"/>
            </a:lvl1pPr>
            <a:lvl2pPr>
              <a:spcBef>
                <a:spcPts val="0"/>
              </a:spcBef>
              <a:defRPr sz="1350"/>
            </a:lvl2pPr>
            <a:lvl3pPr>
              <a:spcBef>
                <a:spcPts val="0"/>
              </a:spcBef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spcBef>
                <a:spcPts val="0"/>
              </a:spcBef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2023606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0884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491730"/>
            <a:ext cx="8356607" cy="6512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FC5785-5D3C-9759-FEF6-846301505E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064DC1C9-FD4B-7FB9-913D-BEBA798AFC5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827463" y="1455739"/>
            <a:ext cx="2879725" cy="31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F56F430-C53A-1E95-D9F1-5954946A68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B52D8CE-C0DB-DAD4-23DD-550A931344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6250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A18059C4-73E7-E703-9B41-FFC76121FB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7188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49509AC2-A7F0-5020-C258-E5126CD820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76813" y="4942840"/>
            <a:ext cx="2880000" cy="970598"/>
          </a:xfrm>
        </p:spPr>
        <p:txBody>
          <a:bodyPr anchor="t" anchorCtr="0"/>
          <a:lstStyle>
            <a:lvl1pPr marL="180000" indent="-180000">
              <a:spcBef>
                <a:spcPts val="0"/>
              </a:spcBef>
              <a:buSzPct val="5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577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01084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591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8978888-F003-8407-A2AE-16D2CEC48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1101081" cy="5913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E0057-9C6E-B7FF-0039-128388D1A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2" y="852585"/>
            <a:ext cx="6232533" cy="127611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 </a:t>
            </a:r>
            <a:br>
              <a:rPr lang="de-DE" dirty="0"/>
            </a:br>
            <a:r>
              <a:rPr lang="de-DE" dirty="0"/>
              <a:t>eure Aufmerksamkeit!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48C572-AC56-A5C7-F600-915012426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2630589"/>
            <a:ext cx="6229350" cy="173672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bg1"/>
                </a:solidFill>
                <a:latin typeface="Barlow SemiBold" panose="00000700000000000000" pitchFamily="2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62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A360-9799-20F9-A9C6-32D0616B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286" y="491731"/>
            <a:ext cx="6215289" cy="1195556"/>
          </a:xfrm>
        </p:spPr>
        <p:txBody>
          <a:bodyPr/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51856E-8637-564B-03E8-61124D09B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066E4-16A1-3F4E-B8E2-BA5091523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009272-37EE-AF11-97FF-EE929EE31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286" y="2895599"/>
            <a:ext cx="6215289" cy="30892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802164-83B9-DBF8-AD67-3E0C0687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7286" y="2159000"/>
            <a:ext cx="6215289" cy="274320"/>
          </a:xfrm>
        </p:spPr>
        <p:txBody>
          <a:bodyPr wrap="none"/>
          <a:lstStyle>
            <a:lvl1pPr>
              <a:defRPr cap="all" spc="70" baseline="0">
                <a:latin typeface="Barlow SemiBold" panose="00000700000000000000" pitchFamily="2" charset="0"/>
              </a:defRPr>
            </a:lvl1pPr>
          </a:lstStyle>
          <a:p>
            <a:pPr lvl="0"/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D327BCE-AB17-6296-DDB0-37128AAD5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"/>
            <a:ext cx="5016500" cy="5913434"/>
          </a:xfrm>
          <a:custGeom>
            <a:avLst/>
            <a:gdLst>
              <a:gd name="connsiteX0" fmla="*/ 0 w 5016500"/>
              <a:gd name="connsiteY0" fmla="*/ 0 h 5913434"/>
              <a:gd name="connsiteX1" fmla="*/ 5016500 w 5016500"/>
              <a:gd name="connsiteY1" fmla="*/ 0 h 5913434"/>
              <a:gd name="connsiteX2" fmla="*/ 5016500 w 5016500"/>
              <a:gd name="connsiteY2" fmla="*/ 5403156 h 5913434"/>
              <a:gd name="connsiteX3" fmla="*/ 4506222 w 5016500"/>
              <a:gd name="connsiteY3" fmla="*/ 5913434 h 5913434"/>
              <a:gd name="connsiteX4" fmla="*/ 0 w 5016500"/>
              <a:gd name="connsiteY4" fmla="*/ 5913434 h 591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4">
                <a:moveTo>
                  <a:pt x="0" y="0"/>
                </a:moveTo>
                <a:lnTo>
                  <a:pt x="5016500" y="0"/>
                </a:lnTo>
                <a:lnTo>
                  <a:pt x="5016500" y="5403156"/>
                </a:lnTo>
                <a:cubicBezTo>
                  <a:pt x="5016500" y="5684975"/>
                  <a:pt x="4788041" y="5913434"/>
                  <a:pt x="4506222" y="5913434"/>
                </a:cubicBezTo>
                <a:lnTo>
                  <a:pt x="0" y="59134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0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Rechteck: eine Ecke abgerundet 4">
            <a:extLst>
              <a:ext uri="{FF2B5EF4-FFF2-40B4-BE49-F238E27FC236}">
                <a16:creationId xmlns:a16="http://schemas.microsoft.com/office/drawing/2014/main" id="{AD96FA41-FDD0-9F27-6A45-4455EB060A65}"/>
              </a:ext>
            </a:extLst>
          </p:cNvPr>
          <p:cNvSpPr/>
          <p:nvPr userDrawn="1"/>
        </p:nvSpPr>
        <p:spPr>
          <a:xfrm flipH="1" flipV="1">
            <a:off x="9818911" y="-1"/>
            <a:ext cx="1893661" cy="955676"/>
          </a:xfrm>
          <a:prstGeom prst="round1Rect">
            <a:avLst>
              <a:gd name="adj" fmla="val 253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629BC7-67FB-0246-08AC-2A56F021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812" y="235575"/>
            <a:ext cx="1506538" cy="535950"/>
          </a:xfrm>
        </p:spPr>
        <p:txBody>
          <a:bodyPr lIns="18000"/>
          <a:lstStyle>
            <a:lvl1pPr>
              <a:spcBef>
                <a:spcPts val="0"/>
              </a:spcBef>
              <a:defRPr sz="15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 Text </a:t>
            </a: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104890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l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18AAE-9401-4FCB-E9A3-A098AEEA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43" y="491730"/>
            <a:ext cx="7888296" cy="1326184"/>
          </a:xfrm>
        </p:spPr>
        <p:txBody>
          <a:bodyPr/>
          <a:lstStyle/>
          <a:p>
            <a:r>
              <a:rPr lang="de-DE" dirty="0"/>
              <a:t>Hier steht eine Headline</a:t>
            </a:r>
            <a:br>
              <a:rPr lang="de-DE" dirty="0"/>
            </a:br>
            <a:r>
              <a:rPr lang="de-DE" dirty="0"/>
              <a:t>über das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AE1E6-4EA8-53C4-26BE-F6FAE4068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C140-CE50-2A88-D666-E412192B8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70F8D59-8D53-667D-F84B-4E999EC947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243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785789F-8E5E-CDEE-F27F-CFD464FB5E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3325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53FCB53-9926-8495-0C55-2CE161E6B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0407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CF74DDB3-E3EA-DDDA-FB67-2BD143791A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7489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C9E55EBA-6783-1507-33F4-769441B8234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4570" y="2253388"/>
            <a:ext cx="2088000" cy="185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11EA2D5-B60C-7B48-A973-C48276ADA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445A774-5C22-0713-F5F0-F76D551745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19711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24B4A1CF-0624-7400-B64B-9864F618D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997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59A3F616-3493-2DC3-34CB-570F6EE136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283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DFA555C-8CAC-965B-B6FD-33E10AF7A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570" y="4441825"/>
            <a:ext cx="1872000" cy="1471613"/>
          </a:xfrm>
        </p:spPr>
        <p:txBody>
          <a:bodyPr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7pPr>
              <a:spcBef>
                <a:spcPts val="0"/>
              </a:spcBef>
              <a:defRPr/>
            </a:lvl7pPr>
          </a:lstStyle>
          <a:p>
            <a:pPr lvl="0"/>
            <a:r>
              <a:rPr lang="de-DE" dirty="0"/>
              <a:t>Hier steht eine Bildbeschreibung</a:t>
            </a:r>
          </a:p>
        </p:txBody>
      </p:sp>
    </p:spTree>
    <p:extLst>
      <p:ext uri="{BB962C8B-B14F-4D97-AF65-F5344CB8AC3E}">
        <p14:creationId xmlns:p14="http://schemas.microsoft.com/office/powerpoint/2010/main" val="24539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CD54-3C9F-42D3-9294-295B1EE5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69" cy="5238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D692AF-546A-E9C3-FB76-82CCEB36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4" y="1485106"/>
            <a:ext cx="9580569" cy="4499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EEC974-2BC1-0E97-3123-A26C8D1A3D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Titel der Präsentation  |  Rev. 26.1  |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AB91D9-30CD-FE8C-781D-A1D856193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77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00E926-CFAF-B5E8-D98C-A63C875E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71" cy="523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1819E-CD5A-E5DB-F53A-9888C9010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42" y="1481335"/>
            <a:ext cx="9580571" cy="4498124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3B3D36-BBA3-4BBF-41CB-37505E7E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16500" y="6375397"/>
            <a:ext cx="6454764" cy="2343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DA8C3D-A3BD-0649-F5AA-317A6EFDC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6038" y="6375398"/>
            <a:ext cx="236537" cy="216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41F047C-4CD4-DD7D-6D38-A236B2FFCFBA}"/>
              </a:ext>
            </a:extLst>
          </p:cNvPr>
          <p:cNvCxnSpPr>
            <a:stCxn id="6" idx="1"/>
            <a:endCxn id="6" idx="1"/>
          </p:cNvCxnSpPr>
          <p:nvPr userDrawn="1"/>
        </p:nvCxnSpPr>
        <p:spPr>
          <a:xfrm>
            <a:off x="11476038" y="64833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BE2C7031-D6EF-8CEF-5330-F95617C21F46}"/>
              </a:ext>
            </a:extLst>
          </p:cNvPr>
          <p:cNvSpPr/>
          <p:nvPr userDrawn="1"/>
        </p:nvSpPr>
        <p:spPr>
          <a:xfrm>
            <a:off x="479425" y="6777578"/>
            <a:ext cx="1250958" cy="1121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FD2AE9-659C-0CE4-F507-75906E167FE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6386972"/>
            <a:ext cx="1225550" cy="2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75" r:id="rId8"/>
    <p:sldLayoutId id="2147483650" r:id="rId9"/>
    <p:sldLayoutId id="2147483652" r:id="rId10"/>
    <p:sldLayoutId id="2147483664" r:id="rId11"/>
    <p:sldLayoutId id="2147483665" r:id="rId12"/>
    <p:sldLayoutId id="2147483666" r:id="rId13"/>
    <p:sldLayoutId id="2147483667" r:id="rId14"/>
    <p:sldLayoutId id="2147483672" r:id="rId15"/>
    <p:sldLayoutId id="2147483668" r:id="rId16"/>
    <p:sldLayoutId id="2147483674" r:id="rId17"/>
    <p:sldLayoutId id="2147483673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800"/>
        </a:spcBef>
        <a:buFont typeface="Arial" panose="020B0604020202020204" pitchFamily="34" charset="0"/>
        <a:buNone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1800"/>
        </a:spcBef>
        <a:buSzPct val="50000"/>
        <a:buFont typeface="Arial" panose="020B0604020202020204" pitchFamily="34" charset="0"/>
        <a:buNone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5000"/>
        </a:lnSpc>
        <a:spcBef>
          <a:spcPts val="1800"/>
        </a:spcBef>
        <a:buSzPct val="50000"/>
        <a:buFontTx/>
        <a:buBlip>
          <a:blip r:embed="rId22"/>
        </a:buBlip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450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95000"/>
        </a:lnSpc>
        <a:spcBef>
          <a:spcPts val="1800"/>
        </a:spcBef>
        <a:buFont typeface="+mj-lt"/>
        <a:buAutoNum type="arabicPeriod"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7pPr>
      <a:lvl8pPr marL="450000" indent="-162000" algn="l" defTabSz="914400" rtl="0" eaLnBrk="1" latinLnBrk="0" hangingPunct="1">
        <a:lnSpc>
          <a:spcPct val="95000"/>
        </a:lnSpc>
        <a:spcBef>
          <a:spcPts val="0"/>
        </a:spcBef>
        <a:buFont typeface="+mj-lt"/>
        <a:buAutoNum type="arabicPeriod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5000"/>
        </a:lnSpc>
        <a:spcBef>
          <a:spcPts val="1800"/>
        </a:spcBef>
        <a:buFont typeface="+mj-lt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1050">
          <p15:clr>
            <a:srgbClr val="F26B43"/>
          </p15:clr>
        </p15:guide>
        <p15:guide id="5" pos="1345">
          <p15:clr>
            <a:srgbClr val="F26B43"/>
          </p15:clr>
        </p15:guide>
        <p15:guide id="6" pos="2116">
          <p15:clr>
            <a:srgbClr val="F26B43"/>
          </p15:clr>
        </p15:guide>
        <p15:guide id="7" pos="2411">
          <p15:clr>
            <a:srgbClr val="F26B43"/>
          </p15:clr>
        </p15:guide>
        <p15:guide id="8" pos="3160">
          <p15:clr>
            <a:srgbClr val="F26B43"/>
          </p15:clr>
        </p15:guide>
        <p15:guide id="9" pos="4226">
          <p15:clr>
            <a:srgbClr val="F26B43"/>
          </p15:clr>
        </p15:guide>
        <p15:guide id="10" pos="4520">
          <p15:clr>
            <a:srgbClr val="F26B43"/>
          </p15:clr>
        </p15:guide>
        <p15:guide id="11" pos="5269">
          <p15:clr>
            <a:srgbClr val="F26B43"/>
          </p15:clr>
        </p15:guide>
        <p15:guide id="12" pos="5564">
          <p15:clr>
            <a:srgbClr val="F26B43"/>
          </p15:clr>
        </p15:guide>
        <p15:guide id="13" pos="6335">
          <p15:clr>
            <a:srgbClr val="F26B43"/>
          </p15:clr>
        </p15:guide>
        <p15:guide id="14" pos="7378">
          <p15:clr>
            <a:srgbClr val="F26B43"/>
          </p15:clr>
        </p15:guide>
        <p15:guide id="15" pos="6607">
          <p15:clr>
            <a:srgbClr val="F26B43"/>
          </p15:clr>
        </p15:guide>
        <p15:guide id="16" pos="302">
          <p15:clr>
            <a:srgbClr val="F26B43"/>
          </p15:clr>
        </p15:guide>
        <p15:guide id="17" orient="horz" pos="3770">
          <p15:clr>
            <a:srgbClr val="F26B43"/>
          </p15:clr>
        </p15:guide>
        <p15:guide id="18" pos="34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00E926-CFAF-B5E8-D98C-A63C875E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71" cy="523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1819E-CD5A-E5DB-F53A-9888C9010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42" y="1481335"/>
            <a:ext cx="9580571" cy="326642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3B3D36-BBA3-4BBF-41CB-37505E7E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16500" y="6375397"/>
            <a:ext cx="6454764" cy="2343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DA8C3D-A3BD-0649-F5AA-317A6EFDC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6038" y="6375398"/>
            <a:ext cx="236537" cy="216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41F047C-4CD4-DD7D-6D38-A236B2FFCFBA}"/>
              </a:ext>
            </a:extLst>
          </p:cNvPr>
          <p:cNvCxnSpPr>
            <a:stCxn id="6" idx="1"/>
            <a:endCxn id="6" idx="1"/>
          </p:cNvCxnSpPr>
          <p:nvPr userDrawn="1"/>
        </p:nvCxnSpPr>
        <p:spPr>
          <a:xfrm>
            <a:off x="11476038" y="64833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BE2C7031-D6EF-8CEF-5330-F95617C21F46}"/>
              </a:ext>
            </a:extLst>
          </p:cNvPr>
          <p:cNvSpPr/>
          <p:nvPr userDrawn="1"/>
        </p:nvSpPr>
        <p:spPr>
          <a:xfrm>
            <a:off x="479425" y="6780542"/>
            <a:ext cx="1250958" cy="1121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C44E66-9C6F-FED1-3804-EF81844A0E9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839" y="4967543"/>
            <a:ext cx="2062130" cy="20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5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800"/>
        </a:spcBef>
        <a:buFont typeface="Arial" panose="020B0604020202020204" pitchFamily="34" charset="0"/>
        <a:buNone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1800"/>
        </a:spcBef>
        <a:buSzPct val="50000"/>
        <a:buFont typeface="Arial" panose="020B0604020202020204" pitchFamily="34" charset="0"/>
        <a:buNone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5000"/>
        </a:lnSpc>
        <a:spcBef>
          <a:spcPts val="1800"/>
        </a:spcBef>
        <a:buSzPct val="50000"/>
        <a:buFontTx/>
        <a:buBlip>
          <a:blip r:embed="rId23"/>
        </a:buBlip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450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95000"/>
        </a:lnSpc>
        <a:spcBef>
          <a:spcPts val="1800"/>
        </a:spcBef>
        <a:buFont typeface="+mj-lt"/>
        <a:buAutoNum type="arabicPeriod"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7pPr>
      <a:lvl8pPr marL="450000" indent="-162000" algn="l" defTabSz="914400" rtl="0" eaLnBrk="1" latinLnBrk="0" hangingPunct="1">
        <a:lnSpc>
          <a:spcPct val="95000"/>
        </a:lnSpc>
        <a:spcBef>
          <a:spcPts val="0"/>
        </a:spcBef>
        <a:buFont typeface="+mj-lt"/>
        <a:buAutoNum type="arabicPeriod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5000"/>
        </a:lnSpc>
        <a:spcBef>
          <a:spcPts val="1800"/>
        </a:spcBef>
        <a:buFont typeface="+mj-lt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1050">
          <p15:clr>
            <a:srgbClr val="F26B43"/>
          </p15:clr>
        </p15:guide>
        <p15:guide id="5" pos="1345">
          <p15:clr>
            <a:srgbClr val="F26B43"/>
          </p15:clr>
        </p15:guide>
        <p15:guide id="6" pos="2116">
          <p15:clr>
            <a:srgbClr val="F26B43"/>
          </p15:clr>
        </p15:guide>
        <p15:guide id="7" pos="2411">
          <p15:clr>
            <a:srgbClr val="F26B43"/>
          </p15:clr>
        </p15:guide>
        <p15:guide id="8" pos="3160">
          <p15:clr>
            <a:srgbClr val="F26B43"/>
          </p15:clr>
        </p15:guide>
        <p15:guide id="9" pos="4226">
          <p15:clr>
            <a:srgbClr val="F26B43"/>
          </p15:clr>
        </p15:guide>
        <p15:guide id="10" pos="4520">
          <p15:clr>
            <a:srgbClr val="F26B43"/>
          </p15:clr>
        </p15:guide>
        <p15:guide id="11" pos="5269">
          <p15:clr>
            <a:srgbClr val="F26B43"/>
          </p15:clr>
        </p15:guide>
        <p15:guide id="12" pos="5564">
          <p15:clr>
            <a:srgbClr val="F26B43"/>
          </p15:clr>
        </p15:guide>
        <p15:guide id="13" pos="6335">
          <p15:clr>
            <a:srgbClr val="F26B43"/>
          </p15:clr>
        </p15:guide>
        <p15:guide id="14" pos="7378">
          <p15:clr>
            <a:srgbClr val="F26B43"/>
          </p15:clr>
        </p15:guide>
        <p15:guide id="15" pos="6607">
          <p15:clr>
            <a:srgbClr val="F26B43"/>
          </p15:clr>
        </p15:guide>
        <p15:guide id="16" pos="302">
          <p15:clr>
            <a:srgbClr val="F26B43"/>
          </p15:clr>
        </p15:guide>
        <p15:guide id="17" orient="horz" pos="3770">
          <p15:clr>
            <a:srgbClr val="F26B43"/>
          </p15:clr>
        </p15:guide>
        <p15:guide id="18" pos="34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00E926-CFAF-B5E8-D98C-A63C875E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2" y="491730"/>
            <a:ext cx="9580571" cy="523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Hier steht eine Headline über das Thema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1819E-CD5A-E5DB-F53A-9888C9010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42" y="1481335"/>
            <a:ext cx="9580571" cy="326642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3B3D36-BBA3-4BBF-41CB-37505E7E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16500" y="6375397"/>
            <a:ext cx="6454764" cy="2343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DA8C3D-A3BD-0649-F5AA-317A6EFDC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6038" y="6375398"/>
            <a:ext cx="236537" cy="216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37E135B-DBC3-47E3-AA76-F926DA02DA2D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41F047C-4CD4-DD7D-6D38-A236B2FFCFBA}"/>
              </a:ext>
            </a:extLst>
          </p:cNvPr>
          <p:cNvCxnSpPr>
            <a:stCxn id="6" idx="1"/>
            <a:endCxn id="6" idx="1"/>
          </p:cNvCxnSpPr>
          <p:nvPr userDrawn="1"/>
        </p:nvCxnSpPr>
        <p:spPr>
          <a:xfrm>
            <a:off x="11476038" y="64833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BE2C7031-D6EF-8CEF-5330-F95617C21F46}"/>
              </a:ext>
            </a:extLst>
          </p:cNvPr>
          <p:cNvSpPr/>
          <p:nvPr userDrawn="1"/>
        </p:nvSpPr>
        <p:spPr>
          <a:xfrm>
            <a:off x="479425" y="6780542"/>
            <a:ext cx="1250958" cy="1121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C1B68C-ED84-0732-4EE6-8411A813D98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9529" y="5614450"/>
            <a:ext cx="1539869" cy="11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800"/>
        </a:spcBef>
        <a:buFont typeface="Arial" panose="020B0604020202020204" pitchFamily="34" charset="0"/>
        <a:buNone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1800"/>
        </a:spcBef>
        <a:buSzPct val="50000"/>
        <a:buFont typeface="Arial" panose="020B0604020202020204" pitchFamily="34" charset="0"/>
        <a:buNone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5000"/>
        </a:lnSpc>
        <a:spcBef>
          <a:spcPts val="1800"/>
        </a:spcBef>
        <a:buSzPct val="50000"/>
        <a:buFontTx/>
        <a:buBlip>
          <a:blip r:embed="rId23"/>
        </a:buBlip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450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26000" algn="l" defTabSz="914400" rtl="0" eaLnBrk="1" latinLnBrk="0" hangingPunct="1">
        <a:lnSpc>
          <a:spcPct val="95000"/>
        </a:lnSpc>
        <a:spcBef>
          <a:spcPts val="0"/>
        </a:spcBef>
        <a:buFont typeface="Barlow" panose="00000500000000000000" pitchFamily="2" charset="0"/>
        <a:buChar char="‐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95000"/>
        </a:lnSpc>
        <a:spcBef>
          <a:spcPts val="1800"/>
        </a:spcBef>
        <a:buFont typeface="+mj-lt"/>
        <a:buAutoNum type="arabicPeriod"/>
        <a:defRPr sz="1750" kern="1200">
          <a:solidFill>
            <a:schemeClr val="tx1"/>
          </a:solidFill>
          <a:latin typeface="Barlow SemiBold" panose="00000700000000000000" pitchFamily="2" charset="0"/>
          <a:ea typeface="+mn-ea"/>
          <a:cs typeface="+mn-cs"/>
        </a:defRPr>
      </a:lvl7pPr>
      <a:lvl8pPr marL="450000" indent="-162000" algn="l" defTabSz="914400" rtl="0" eaLnBrk="1" latinLnBrk="0" hangingPunct="1">
        <a:lnSpc>
          <a:spcPct val="95000"/>
        </a:lnSpc>
        <a:spcBef>
          <a:spcPts val="0"/>
        </a:spcBef>
        <a:buFont typeface="+mj-lt"/>
        <a:buAutoNum type="arabicPeriod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5000"/>
        </a:lnSpc>
        <a:spcBef>
          <a:spcPts val="1800"/>
        </a:spcBef>
        <a:buFont typeface="+mj-lt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1050">
          <p15:clr>
            <a:srgbClr val="F26B43"/>
          </p15:clr>
        </p15:guide>
        <p15:guide id="5" pos="1345">
          <p15:clr>
            <a:srgbClr val="F26B43"/>
          </p15:clr>
        </p15:guide>
        <p15:guide id="6" pos="2116">
          <p15:clr>
            <a:srgbClr val="F26B43"/>
          </p15:clr>
        </p15:guide>
        <p15:guide id="7" pos="2411">
          <p15:clr>
            <a:srgbClr val="F26B43"/>
          </p15:clr>
        </p15:guide>
        <p15:guide id="8" pos="3160">
          <p15:clr>
            <a:srgbClr val="F26B43"/>
          </p15:clr>
        </p15:guide>
        <p15:guide id="9" pos="4226">
          <p15:clr>
            <a:srgbClr val="F26B43"/>
          </p15:clr>
        </p15:guide>
        <p15:guide id="10" pos="4520">
          <p15:clr>
            <a:srgbClr val="F26B43"/>
          </p15:clr>
        </p15:guide>
        <p15:guide id="11" pos="5269">
          <p15:clr>
            <a:srgbClr val="F26B43"/>
          </p15:clr>
        </p15:guide>
        <p15:guide id="12" pos="5564">
          <p15:clr>
            <a:srgbClr val="F26B43"/>
          </p15:clr>
        </p15:guide>
        <p15:guide id="13" pos="6335">
          <p15:clr>
            <a:srgbClr val="F26B43"/>
          </p15:clr>
        </p15:guide>
        <p15:guide id="14" pos="7378">
          <p15:clr>
            <a:srgbClr val="F26B43"/>
          </p15:clr>
        </p15:guide>
        <p15:guide id="15" pos="6607">
          <p15:clr>
            <a:srgbClr val="F26B43"/>
          </p15:clr>
        </p15:guide>
        <p15:guide id="16" pos="302">
          <p15:clr>
            <a:srgbClr val="F26B43"/>
          </p15:clr>
        </p15:guide>
        <p15:guide id="17" orient="horz" pos="3770">
          <p15:clr>
            <a:srgbClr val="F26B43"/>
          </p15:clr>
        </p15:guide>
        <p15:guide id="18" pos="34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77B10DB9-937F-B7A3-1AF2-8D45686141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FIRST NAME LAST NAME, </a:t>
            </a:r>
            <a:r>
              <a:rPr lang="de-LI" dirty="0"/>
              <a:t>March 25, 2026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79898B-C72F-FAC0-170D-DB72AB26A27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de-DE" dirty="0"/>
              <a:t>Headline Goes </a:t>
            </a:r>
            <a:br>
              <a:rPr lang="de-DE" dirty="0"/>
            </a:br>
            <a:r>
              <a:rPr lang="de-DE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839851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88D9D-7A1B-7E3C-551C-86B72B14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Beatibusapit</a:t>
            </a:r>
            <a:r>
              <a:rPr lang="de-DE" dirty="0"/>
              <a:t>, </a:t>
            </a:r>
            <a:r>
              <a:rPr lang="de-DE" dirty="0" err="1"/>
              <a:t>conseque</a:t>
            </a: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8A5681B3-BE94-4AD2-8815-0ABBBC4AAA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0F8F9E15-9FC8-D05D-F5DB-4A1646846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6872B0-AE4A-13E0-731A-47141A11C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6"/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(Ebene 7)</a:t>
            </a:r>
          </a:p>
          <a:p>
            <a:pPr lvl="7"/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oditatum</a:t>
            </a:r>
            <a:r>
              <a:rPr lang="de-DE" dirty="0"/>
              <a:t> </a:t>
            </a:r>
            <a:r>
              <a:rPr lang="de-DE" dirty="0" err="1"/>
              <a:t>reium</a:t>
            </a:r>
            <a:endParaRPr lang="de-DE" dirty="0"/>
          </a:p>
          <a:p>
            <a:pPr lvl="7"/>
            <a:r>
              <a:rPr lang="de-DE" dirty="0"/>
              <a:t>Um </a:t>
            </a:r>
            <a:r>
              <a:rPr lang="de-DE" dirty="0" err="1"/>
              <a:t>harum</a:t>
            </a:r>
            <a:r>
              <a:rPr lang="de-DE" dirty="0"/>
              <a:t> </a:t>
            </a:r>
            <a:r>
              <a:rPr lang="de-DE" dirty="0" err="1"/>
              <a:t>saecaes</a:t>
            </a:r>
            <a:r>
              <a:rPr lang="de-DE" dirty="0"/>
              <a:t> </a:t>
            </a:r>
            <a:r>
              <a:rPr lang="de-DE" dirty="0" err="1"/>
              <a:t>essintintiade</a:t>
            </a:r>
            <a:r>
              <a:rPr lang="de-DE" dirty="0"/>
              <a:t>  (Ebene 8)</a:t>
            </a:r>
          </a:p>
          <a:p>
            <a:pPr lvl="7"/>
            <a:r>
              <a:rPr lang="de-DE" dirty="0" err="1"/>
              <a:t>Luptatium</a:t>
            </a:r>
            <a:r>
              <a:rPr lang="de-DE" dirty="0"/>
              <a:t> es </a:t>
            </a:r>
            <a:r>
              <a:rPr lang="de-DE" dirty="0" err="1"/>
              <a:t>abo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mi,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seditia</a:t>
            </a:r>
            <a:r>
              <a:rPr lang="de-DE" dirty="0"/>
              <a:t> </a:t>
            </a:r>
            <a:r>
              <a:rPr lang="de-DE" dirty="0" err="1"/>
              <a:t>sunt</a:t>
            </a:r>
            <a:endParaRPr lang="de-DE" dirty="0"/>
          </a:p>
          <a:p>
            <a:pPr lvl="6"/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ute</a:t>
            </a:r>
            <a:r>
              <a:rPr lang="de-DE" dirty="0"/>
              <a:t> </a:t>
            </a:r>
            <a:r>
              <a:rPr lang="de-DE" dirty="0" err="1"/>
              <a:t>parcid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dolu</a:t>
            </a:r>
            <a:endParaRPr lang="de-DE" dirty="0"/>
          </a:p>
          <a:p>
            <a:pPr lvl="6"/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</a:t>
            </a:r>
          </a:p>
          <a:p>
            <a:pPr lvl="7"/>
            <a:r>
              <a:rPr lang="de-DE" dirty="0" err="1"/>
              <a:t>Aciducimpedi</a:t>
            </a:r>
            <a:r>
              <a:rPr lang="de-DE" dirty="0"/>
              <a:t> </a:t>
            </a:r>
            <a:r>
              <a:rPr lang="de-DE" dirty="0" err="1"/>
              <a:t>quiam</a:t>
            </a:r>
            <a:r>
              <a:rPr lang="de-DE" dirty="0"/>
              <a:t> </a:t>
            </a:r>
          </a:p>
          <a:p>
            <a:pPr lvl="7"/>
            <a:r>
              <a:rPr lang="de-DE" dirty="0" err="1"/>
              <a:t>Optiatem</a:t>
            </a:r>
            <a:r>
              <a:rPr lang="de-DE" dirty="0"/>
              <a:t> </a:t>
            </a:r>
            <a:r>
              <a:rPr lang="de-DE" dirty="0" err="1"/>
              <a:t>seque</a:t>
            </a:r>
            <a:r>
              <a:rPr lang="de-DE" dirty="0"/>
              <a:t> </a:t>
            </a:r>
            <a:r>
              <a:rPr lang="de-DE" dirty="0" err="1"/>
              <a:t>Ture</a:t>
            </a:r>
            <a:r>
              <a:rPr lang="de-DE" dirty="0"/>
              <a:t> debis et </a:t>
            </a:r>
            <a:r>
              <a:rPr lang="de-DE" dirty="0" err="1"/>
              <a:t>modi</a:t>
            </a:r>
            <a:r>
              <a:rPr lang="de-DE" dirty="0"/>
              <a:t> </a:t>
            </a:r>
            <a:r>
              <a:rPr lang="de-DE" dirty="0" err="1"/>
              <a:t>dam</a:t>
            </a:r>
            <a:r>
              <a:rPr lang="de-DE" dirty="0"/>
              <a:t> </a:t>
            </a:r>
            <a:r>
              <a:rPr lang="de-DE" dirty="0" err="1"/>
              <a:t>parum</a:t>
            </a:r>
            <a:r>
              <a:rPr lang="de-DE" dirty="0"/>
              <a:t>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quaspedi</a:t>
            </a:r>
            <a:r>
              <a:rPr lang="de-DE" dirty="0"/>
              <a:t> cum ad </a:t>
            </a:r>
            <a:r>
              <a:rPr lang="de-DE" dirty="0" err="1"/>
              <a:t>magnim</a:t>
            </a:r>
            <a:endParaRPr lang="de-DE" dirty="0"/>
          </a:p>
          <a:p>
            <a:pPr lvl="6"/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</a:p>
          <a:p>
            <a:pPr lvl="7"/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inctotaspe</a:t>
            </a:r>
            <a:r>
              <a:rPr lang="de-DE" dirty="0"/>
              <a:t> </a:t>
            </a:r>
            <a:r>
              <a:rPr lang="de-DE" dirty="0" err="1"/>
              <a:t>ped</a:t>
            </a:r>
            <a:r>
              <a:rPr lang="de-DE" dirty="0"/>
              <a:t> </a:t>
            </a:r>
            <a:r>
              <a:rPr lang="de-DE" dirty="0" err="1"/>
              <a:t>mosam</a:t>
            </a:r>
            <a:endParaRPr lang="de-DE" dirty="0"/>
          </a:p>
          <a:p>
            <a:pPr lvl="7"/>
            <a:r>
              <a:rPr lang="de-DE" dirty="0"/>
              <a:t>Um </a:t>
            </a:r>
            <a:r>
              <a:rPr lang="de-DE" dirty="0" err="1"/>
              <a:t>endions</a:t>
            </a:r>
            <a:r>
              <a:rPr lang="de-DE" dirty="0"/>
              <a:t> </a:t>
            </a:r>
            <a:r>
              <a:rPr lang="de-DE" dirty="0" err="1"/>
              <a:t>equodip</a:t>
            </a:r>
            <a:r>
              <a:rPr lang="de-DE" dirty="0"/>
              <a:t> </a:t>
            </a:r>
            <a:r>
              <a:rPr lang="de-DE" dirty="0" err="1"/>
              <a:t>suntinte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E1A1075-37FA-00FC-F5B7-062293930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0127" b="15455"/>
          <a:stretch>
            <a:fillRect/>
          </a:stretch>
        </p:blipFill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47472 w 5016500"/>
              <a:gd name="connsiteY3" fmla="*/ 5913438 h 5913438"/>
              <a:gd name="connsiteX4" fmla="*/ 0 w 5016500"/>
              <a:gd name="connsiteY4" fmla="*/ 5465966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47472" y="5913438"/>
                </a:lnTo>
                <a:cubicBezTo>
                  <a:pt x="200340" y="5913438"/>
                  <a:pt x="0" y="5713098"/>
                  <a:pt x="0" y="546596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7349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81A61-91DA-B6B2-96CE-D22B1B61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</a:t>
            </a:r>
            <a:br>
              <a:rPr lang="de-DE" dirty="0"/>
            </a:b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B70283C-7BFD-035B-2BDD-133DC0B45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C57366-6686-1EB3-5557-93503506B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BAB38B-D407-9A4F-C241-C515D4331E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2"/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</a:t>
            </a:r>
            <a:r>
              <a:rPr lang="de-DE" dirty="0" err="1"/>
              <a:t>Aciducimpedi</a:t>
            </a:r>
            <a:r>
              <a:rPr lang="de-DE" dirty="0"/>
              <a:t>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Optiatem</a:t>
            </a:r>
            <a:r>
              <a:rPr lang="de-DE" dirty="0"/>
              <a:t> </a:t>
            </a:r>
            <a:r>
              <a:rPr lang="de-DE" dirty="0" err="1"/>
              <a:t>seque</a:t>
            </a:r>
            <a:r>
              <a:rPr lang="de-DE" dirty="0"/>
              <a:t> </a:t>
            </a:r>
            <a:r>
              <a:rPr lang="de-DE" dirty="0" err="1"/>
              <a:t>Ture</a:t>
            </a:r>
            <a:r>
              <a:rPr lang="de-DE" dirty="0"/>
              <a:t> debis </a:t>
            </a:r>
            <a:r>
              <a:rPr lang="de-DE" dirty="0" err="1"/>
              <a:t>modi</a:t>
            </a:r>
            <a:r>
              <a:rPr lang="de-DE" dirty="0"/>
              <a:t> </a:t>
            </a:r>
            <a:r>
              <a:rPr lang="de-DE" dirty="0" err="1"/>
              <a:t>dam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Um </a:t>
            </a:r>
            <a:r>
              <a:rPr lang="de-DE" dirty="0" err="1"/>
              <a:t>harum</a:t>
            </a:r>
            <a:r>
              <a:rPr lang="de-DE" dirty="0"/>
              <a:t> </a:t>
            </a:r>
            <a:r>
              <a:rPr lang="de-DE" dirty="0" err="1"/>
              <a:t>saecaes</a:t>
            </a:r>
            <a:r>
              <a:rPr lang="de-DE" dirty="0"/>
              <a:t> </a:t>
            </a:r>
            <a:r>
              <a:rPr lang="de-DE" dirty="0" err="1"/>
              <a:t>essintintiade</a:t>
            </a:r>
            <a:r>
              <a:rPr lang="de-DE" dirty="0"/>
              <a:t> </a:t>
            </a:r>
            <a:r>
              <a:rPr lang="de-DE" dirty="0" err="1"/>
              <a:t>Luptatium</a:t>
            </a:r>
            <a:r>
              <a:rPr lang="de-DE" dirty="0"/>
              <a:t> es </a:t>
            </a:r>
            <a:r>
              <a:rPr lang="de-DE" dirty="0" err="1"/>
              <a:t>abo</a:t>
            </a:r>
            <a:r>
              <a:rPr lang="de-DE" dirty="0"/>
              <a:t>.</a:t>
            </a:r>
          </a:p>
          <a:p>
            <a:pPr lvl="2"/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ute</a:t>
            </a:r>
            <a:r>
              <a:rPr lang="de-DE" dirty="0"/>
              <a:t> </a:t>
            </a:r>
            <a:r>
              <a:rPr lang="de-DE" dirty="0" err="1"/>
              <a:t>parcid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dolu</a:t>
            </a:r>
            <a:r>
              <a:rPr lang="de-DE" dirty="0"/>
              <a:t> Os </a:t>
            </a:r>
            <a:r>
              <a:rPr lang="de-DE" dirty="0" err="1"/>
              <a:t>dole-nia</a:t>
            </a:r>
            <a:r>
              <a:rPr lang="de-DE" dirty="0"/>
              <a:t> nos </a:t>
            </a:r>
            <a:r>
              <a:rPr lang="de-DE" dirty="0" err="1"/>
              <a:t>eaquis</a:t>
            </a:r>
            <a:r>
              <a:rPr lang="de-DE" dirty="0"/>
              <a:t> Bus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molupta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magnit</a:t>
            </a:r>
            <a:r>
              <a:rPr lang="de-DE" dirty="0"/>
              <a:t> Fuga.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194115D-DFCB-3BC3-8B23-CA85FD2FC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pc="70" dirty="0"/>
              <a:t>SUBHEADLINE RIA ENDI DEM</a:t>
            </a:r>
          </a:p>
        </p:txBody>
      </p:sp>
      <p:cxnSp>
        <p:nvCxnSpPr>
          <p:cNvPr id="3" name="Gerader Verbinder 7">
            <a:extLst>
              <a:ext uri="{FF2B5EF4-FFF2-40B4-BE49-F238E27FC236}">
                <a16:creationId xmlns:a16="http://schemas.microsoft.com/office/drawing/2014/main" id="{2CDE849F-2ED0-65BE-FE75-F62A638696DE}"/>
              </a:ext>
            </a:extLst>
          </p:cNvPr>
          <p:cNvCxnSpPr/>
          <p:nvPr/>
        </p:nvCxnSpPr>
        <p:spPr>
          <a:xfrm>
            <a:off x="7175500" y="3136902"/>
            <a:ext cx="95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0A766323-FEB4-C08F-091F-3C6B5393B2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r="12174"/>
          <a:stretch>
            <a:fillRect/>
          </a:stretch>
        </p:blipFill>
        <p:spPr>
          <a:custGeom>
            <a:avLst/>
            <a:gdLst>
              <a:gd name="connsiteX0" fmla="*/ 0 w 6708775"/>
              <a:gd name="connsiteY0" fmla="*/ 0 h 5913437"/>
              <a:gd name="connsiteX1" fmla="*/ 6708775 w 6708775"/>
              <a:gd name="connsiteY1" fmla="*/ 0 h 5913437"/>
              <a:gd name="connsiteX2" fmla="*/ 6708775 w 6708775"/>
              <a:gd name="connsiteY2" fmla="*/ 5385071 h 5913437"/>
              <a:gd name="connsiteX3" fmla="*/ 6180409 w 6708775"/>
              <a:gd name="connsiteY3" fmla="*/ 5913437 h 5913437"/>
              <a:gd name="connsiteX4" fmla="*/ 0 w 6708775"/>
              <a:gd name="connsiteY4" fmla="*/ 5913437 h 59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7">
                <a:moveTo>
                  <a:pt x="0" y="0"/>
                </a:moveTo>
                <a:lnTo>
                  <a:pt x="6708775" y="0"/>
                </a:lnTo>
                <a:lnTo>
                  <a:pt x="6708775" y="5385071"/>
                </a:lnTo>
                <a:cubicBezTo>
                  <a:pt x="6708775" y="5676879"/>
                  <a:pt x="6472217" y="5913437"/>
                  <a:pt x="6180409" y="5913437"/>
                </a:cubicBezTo>
                <a:lnTo>
                  <a:pt x="0" y="591343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6686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5A3A-0991-E29F-8608-5DF817C6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2874471-AC80-2640-9701-4BE16C539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D27C6C7-A1F5-F0A0-6D45-77677B9AF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78CC24-44DB-512E-6066-96865353C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New as of July 2023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66BCC7-E40E-5B90-D78E-C9F140CEAE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  <a:p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A3909FCA-9C02-C38F-BD3B-0B5C523C5A57}"/>
              </a:ext>
            </a:extLst>
          </p:cNvPr>
          <p:cNvSpPr txBox="1">
            <a:spLocks/>
          </p:cNvSpPr>
          <p:nvPr/>
        </p:nvSpPr>
        <p:spPr>
          <a:xfrm>
            <a:off x="5501902" y="5500605"/>
            <a:ext cx="4536000" cy="41283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5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Barlow SemiBold" panose="00000700000000000000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000" indent="-126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Barlow" panose="00000500000000000000" pitchFamily="2" charset="0"/>
              <a:buChar char="‐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26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Barlow" panose="00000500000000000000" pitchFamily="2" charset="0"/>
              <a:buChar char="‐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26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Barlow" panose="00000500000000000000" pitchFamily="2" charset="0"/>
              <a:buChar char="‐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+mj-lt"/>
              <a:buAutoNum type="arabicPeriod"/>
              <a:defRPr sz="1350" kern="1200">
                <a:solidFill>
                  <a:schemeClr val="tx1"/>
                </a:solidFill>
                <a:latin typeface="Barlow SemiBold" panose="00000700000000000000" pitchFamily="2" charset="0"/>
                <a:ea typeface="+mn-ea"/>
                <a:cs typeface="+mn-cs"/>
              </a:defRPr>
            </a:lvl7pPr>
            <a:lvl8pPr marL="450000" indent="-16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+mj-lt"/>
              <a:buAutoNum type="arabicPeriod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Font typeface="+mj-lt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  <a:p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0D1A117C-EE4E-68CA-12C8-DAC0B8DDBC4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113" r="10124"/>
          <a:stretch>
            <a:fillRect/>
          </a:stretch>
        </p:blipFill>
        <p:spPr>
          <a:xfrm>
            <a:off x="479425" y="1455738"/>
            <a:ext cx="4537075" cy="3717925"/>
          </a:xfrm>
          <a:prstGeom prst="rect">
            <a:avLst/>
          </a:prstGeom>
          <a:noFill/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72F6D444-01C5-6219-141F-B81A7739D4A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9326"/>
          <a:stretch>
            <a:fillRect/>
          </a:stretch>
        </p:blipFill>
        <p:spPr>
          <a:custGeom>
            <a:avLst/>
            <a:gdLst>
              <a:gd name="connsiteX0" fmla="*/ 0 w 4554059"/>
              <a:gd name="connsiteY0" fmla="*/ 0 h 3717925"/>
              <a:gd name="connsiteX1" fmla="*/ 4554059 w 4554059"/>
              <a:gd name="connsiteY1" fmla="*/ 0 h 3717925"/>
              <a:gd name="connsiteX2" fmla="*/ 4554059 w 4554059"/>
              <a:gd name="connsiteY2" fmla="*/ 3182469 h 3717925"/>
              <a:gd name="connsiteX3" fmla="*/ 4018603 w 4554059"/>
              <a:gd name="connsiteY3" fmla="*/ 3717925 h 3717925"/>
              <a:gd name="connsiteX4" fmla="*/ 0 w 4554059"/>
              <a:gd name="connsiteY4" fmla="*/ 3717925 h 37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059" h="3717925">
                <a:moveTo>
                  <a:pt x="0" y="0"/>
                </a:moveTo>
                <a:lnTo>
                  <a:pt x="4554059" y="0"/>
                </a:lnTo>
                <a:lnTo>
                  <a:pt x="4554059" y="3182469"/>
                </a:lnTo>
                <a:cubicBezTo>
                  <a:pt x="4554059" y="3478193"/>
                  <a:pt x="4314327" y="3717925"/>
                  <a:pt x="4018603" y="3717925"/>
                </a:cubicBezTo>
                <a:lnTo>
                  <a:pt x="0" y="371792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83960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E784-C8F6-102A-9A95-F037D75A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65149-A832-E245-BEDF-9BEEB1568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89DD9-D808-B34F-AD73-EA8DA6ED7B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979EB-ECF2-8405-D686-8A10F2C49C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74CECC-4032-F398-831E-93656C615AA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05175B-D415-8518-E362-3C1F91BC4C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778FA-8EAA-CC20-C5E3-19081CE270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LI"/>
          </a:p>
        </p:txBody>
      </p:sp>
    </p:spTree>
    <p:extLst>
      <p:ext uri="{BB962C8B-B14F-4D97-AF65-F5344CB8AC3E}">
        <p14:creationId xmlns:p14="http://schemas.microsoft.com/office/powerpoint/2010/main" val="106218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2C83B-914E-F516-45D1-5BB2483F0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E273D0-D142-6E2C-429A-A8F30E9CC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A2D5FE-DB08-DE61-CD97-63077BA8A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EEB166E-A30E-0FD0-6C76-8A3D0B2993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5163EC77-BC8E-7648-392D-32EA590D05D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</a:t>
            </a:r>
            <a:r>
              <a:rPr lang="de-DE" dirty="0" err="1"/>
              <a:t>pr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Delicaere</a:t>
            </a:r>
            <a:r>
              <a:rPr lang="de-DE" dirty="0"/>
              <a:t> et </a:t>
            </a:r>
            <a:r>
              <a:rPr lang="de-DE" dirty="0" err="1"/>
              <a:t>eat</a:t>
            </a:r>
            <a:r>
              <a:rPr lang="de-DE" dirty="0"/>
              <a:t> a </a:t>
            </a:r>
            <a:r>
              <a:rPr lang="de-DE" dirty="0" err="1"/>
              <a:t>solup-tus</a:t>
            </a:r>
            <a:r>
              <a:rPr lang="de-DE" dirty="0"/>
              <a:t>. </a:t>
            </a:r>
            <a:r>
              <a:rPr lang="de-DE" dirty="0" err="1"/>
              <a:t>Tur</a:t>
            </a:r>
            <a:r>
              <a:rPr lang="de-DE" dirty="0"/>
              <a:t>, </a:t>
            </a:r>
            <a:r>
              <a:rPr lang="de-DE" dirty="0" err="1"/>
              <a:t>veri</a:t>
            </a:r>
            <a:r>
              <a:rPr lang="de-DE" dirty="0"/>
              <a:t> </a:t>
            </a:r>
            <a:r>
              <a:rPr lang="de-DE" dirty="0" err="1"/>
              <a:t>adit</a:t>
            </a:r>
            <a:r>
              <a:rPr lang="de-DE" dirty="0"/>
              <a:t> quam.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BC3AAEF8-1D52-52C2-BFDA-827B36C2B7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pt-BR" dirty="0"/>
              <a:t>Um </a:t>
            </a:r>
            <a:r>
              <a:rPr lang="pt-BR" dirty="0" err="1"/>
              <a:t>harum</a:t>
            </a:r>
            <a:r>
              <a:rPr lang="pt-BR" dirty="0"/>
              <a:t> </a:t>
            </a:r>
            <a:r>
              <a:rPr lang="pt-BR" dirty="0" err="1"/>
              <a:t>saecaes</a:t>
            </a:r>
            <a:r>
              <a:rPr lang="pt-BR" dirty="0"/>
              <a:t> essin tintiade Luptatium es abo Arcil es endita dolenim.</a:t>
            </a:r>
            <a:endParaRPr lang="de-DE" dirty="0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544BCADB-607E-8BB6-0C1E-3322E7870B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ute</a:t>
            </a:r>
            <a:r>
              <a:rPr lang="de-DE" dirty="0"/>
              <a:t> </a:t>
            </a:r>
            <a:r>
              <a:rPr lang="de-DE" dirty="0" err="1"/>
              <a:t>parcid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dolu</a:t>
            </a:r>
            <a:r>
              <a:rPr lang="de-DE" dirty="0"/>
              <a:t> Os </a:t>
            </a:r>
            <a:r>
              <a:rPr lang="de-DE" dirty="0" err="1"/>
              <a:t>dolenia</a:t>
            </a:r>
            <a:r>
              <a:rPr lang="de-DE" dirty="0"/>
              <a:t> nos </a:t>
            </a:r>
            <a:r>
              <a:rPr lang="de-DE" dirty="0" err="1"/>
              <a:t>ea-quis</a:t>
            </a:r>
            <a:r>
              <a:rPr lang="de-DE" dirty="0"/>
              <a:t> Bus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molupta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magnit</a:t>
            </a:r>
            <a:r>
              <a:rPr lang="de-DE" dirty="0"/>
              <a:t> Fuga </a:t>
            </a:r>
            <a:r>
              <a:rPr lang="de-DE" dirty="0" err="1"/>
              <a:t>quia</a:t>
            </a:r>
            <a:r>
              <a:rPr lang="de-DE" dirty="0"/>
              <a:t>.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AB46977A-3727-0F08-2810-FE839EB798E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r="7365"/>
          <a:stretch>
            <a:fillRect/>
          </a:stretch>
        </p:blipFill>
        <p:spPr>
          <a:xfrm>
            <a:off x="479425" y="1455739"/>
            <a:ext cx="2879725" cy="3132000"/>
          </a:xfrm>
          <a:prstGeom prst="rect">
            <a:avLst/>
          </a:prstGeom>
          <a:solidFill>
            <a:srgbClr val="F4F0F1"/>
          </a:solidFill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87E66EF-D3C3-B734-FCCB-A341FDD28FB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4" t="-6638" r="13735" b="-6638"/>
          <a:stretch>
            <a:fillRect/>
          </a:stretch>
        </p:blipFill>
        <p:spPr>
          <a:xfrm>
            <a:off x="3827463" y="1455739"/>
            <a:ext cx="2879725" cy="3132000"/>
          </a:xfrm>
          <a:prstGeom prst="rect">
            <a:avLst/>
          </a:prstGeom>
          <a:solidFill>
            <a:srgbClr val="F4F0F1"/>
          </a:solidFill>
        </p:spPr>
      </p:pic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166FF14-7BA5-A5FD-1458-178BCD8574E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5852" r="31546" b="9588"/>
          <a:stretch>
            <a:fillRect/>
          </a:stretch>
        </p:blipFill>
        <p:spPr>
          <a:xfrm>
            <a:off x="7175500" y="1455738"/>
            <a:ext cx="2881312" cy="3132000"/>
          </a:xfrm>
          <a:custGeom>
            <a:avLst/>
            <a:gdLst>
              <a:gd name="connsiteX0" fmla="*/ 0 w 2881312"/>
              <a:gd name="connsiteY0" fmla="*/ 0 h 3132000"/>
              <a:gd name="connsiteX1" fmla="*/ 2881312 w 2881312"/>
              <a:gd name="connsiteY1" fmla="*/ 0 h 3132000"/>
              <a:gd name="connsiteX2" fmla="*/ 2881312 w 2881312"/>
              <a:gd name="connsiteY2" fmla="*/ 2631458 h 3132000"/>
              <a:gd name="connsiteX3" fmla="*/ 2380770 w 2881312"/>
              <a:gd name="connsiteY3" fmla="*/ 3132000 h 3132000"/>
              <a:gd name="connsiteX4" fmla="*/ 0 w 2881312"/>
              <a:gd name="connsiteY4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312" h="3132000">
                <a:moveTo>
                  <a:pt x="0" y="0"/>
                </a:moveTo>
                <a:lnTo>
                  <a:pt x="2881312" y="0"/>
                </a:lnTo>
                <a:lnTo>
                  <a:pt x="2881312" y="2631458"/>
                </a:lnTo>
                <a:cubicBezTo>
                  <a:pt x="2881312" y="2907900"/>
                  <a:pt x="2657212" y="3132000"/>
                  <a:pt x="2380770" y="3132000"/>
                </a:cubicBezTo>
                <a:lnTo>
                  <a:pt x="0" y="3132000"/>
                </a:lnTo>
                <a:close/>
              </a:path>
            </a:pathLst>
          </a:custGeom>
          <a:solidFill>
            <a:srgbClr val="F4F0F1"/>
          </a:solidFill>
        </p:spPr>
      </p:pic>
    </p:spTree>
    <p:extLst>
      <p:ext uri="{BB962C8B-B14F-4D97-AF65-F5344CB8AC3E}">
        <p14:creationId xmlns:p14="http://schemas.microsoft.com/office/powerpoint/2010/main" val="387824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0E3E-A2C1-776E-92AB-392E33F6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967D0-F0CD-F1C1-B9D1-F66853659D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EB62B-A08F-94EB-CD17-07B7C1B0C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09C379-7861-B4E4-AC94-E2A59298B9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A7D884-FBA0-5DF6-25C5-D217DEA1735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44822B5-EA0F-FA85-4C85-DADD2CA3E8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65337A-EFAA-148A-0D2F-E985809D8CE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41EC5-3406-2738-E7CB-1E9404960B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2F79AB-746E-1B44-16C1-25272DE4B2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LI"/>
          </a:p>
        </p:txBody>
      </p:sp>
    </p:spTree>
    <p:extLst>
      <p:ext uri="{BB962C8B-B14F-4D97-AF65-F5344CB8AC3E}">
        <p14:creationId xmlns:p14="http://schemas.microsoft.com/office/powerpoint/2010/main" val="39674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1070D7-3BE6-2DE8-9EB7-DDFEEA11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01</a:t>
            </a:r>
            <a:endParaRPr lang="en-L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5A8B62-8B77-FB29-EDBB-4535ABD5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068" y="2372837"/>
            <a:ext cx="4624614" cy="2192769"/>
          </a:xfrm>
        </p:spPr>
        <p:txBody>
          <a:bodyPr/>
          <a:lstStyle/>
          <a:p>
            <a:r>
              <a:rPr lang="de-DE" dirty="0"/>
              <a:t>Headline Goes Here for the Chapter Page</a:t>
            </a:r>
          </a:p>
        </p:txBody>
      </p:sp>
      <p:pic>
        <p:nvPicPr>
          <p:cNvPr id="2" name="Bildplatzhalter 9">
            <a:extLst>
              <a:ext uri="{FF2B5EF4-FFF2-40B4-BE49-F238E27FC236}">
                <a16:creationId xmlns:a16="http://schemas.microsoft.com/office/drawing/2014/main" id="{4F0CD07A-6C96-1D6E-A526-5496CB2E0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12183"/>
          <a:stretch/>
        </p:blipFill>
        <p:spPr>
          <a:xfrm>
            <a:off x="5483226" y="0"/>
            <a:ext cx="6708775" cy="5913438"/>
          </a:xfrm>
          <a:custGeom>
            <a:avLst/>
            <a:gdLst>
              <a:gd name="connsiteX0" fmla="*/ 0 w 6708775"/>
              <a:gd name="connsiteY0" fmla="*/ 0 h 5913438"/>
              <a:gd name="connsiteX1" fmla="*/ 6708775 w 6708775"/>
              <a:gd name="connsiteY1" fmla="*/ 0 h 5913438"/>
              <a:gd name="connsiteX2" fmla="*/ 6708775 w 6708775"/>
              <a:gd name="connsiteY2" fmla="*/ 5913438 h 5913438"/>
              <a:gd name="connsiteX3" fmla="*/ 496078 w 6708775"/>
              <a:gd name="connsiteY3" fmla="*/ 5913438 h 5913438"/>
              <a:gd name="connsiteX4" fmla="*/ 0 w 6708775"/>
              <a:gd name="connsiteY4" fmla="*/ 5417360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8">
                <a:moveTo>
                  <a:pt x="0" y="0"/>
                </a:moveTo>
                <a:lnTo>
                  <a:pt x="6708775" y="0"/>
                </a:lnTo>
                <a:lnTo>
                  <a:pt x="6708775" y="5913438"/>
                </a:lnTo>
                <a:lnTo>
                  <a:pt x="496078" y="5913438"/>
                </a:lnTo>
                <a:cubicBezTo>
                  <a:pt x="222102" y="5913438"/>
                  <a:pt x="0" y="5691336"/>
                  <a:pt x="0" y="5417360"/>
                </a:cubicBezTo>
                <a:close/>
              </a:path>
            </a:pathLst>
          </a:cu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BE10E0-0FF6-5B13-E1A8-BE7947B88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r="81302" b="11547"/>
          <a:stretch>
            <a:fillRect/>
          </a:stretch>
        </p:blipFill>
        <p:spPr>
          <a:xfrm>
            <a:off x="4840565" y="-6394"/>
            <a:ext cx="1249041" cy="52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0C56-286B-27C2-671F-7F8C6405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7A4C-6634-DEFF-808B-426AE7F5F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de-DE" dirty="0"/>
              <a:t>Your Contact </a:t>
            </a:r>
          </a:p>
          <a:p>
            <a:pPr>
              <a:spcAft>
                <a:spcPts val="0"/>
              </a:spcAft>
            </a:pPr>
            <a:r>
              <a:rPr lang="de-DE" dirty="0"/>
              <a:t>Vorname Name</a:t>
            </a:r>
          </a:p>
          <a:p>
            <a:pPr>
              <a:spcAft>
                <a:spcPts val="0"/>
              </a:spcAft>
            </a:pPr>
            <a:endParaRPr lang="de-DE" dirty="0"/>
          </a:p>
          <a:p>
            <a:pPr>
              <a:spcAft>
                <a:spcPts val="0"/>
              </a:spcAft>
            </a:pPr>
            <a:r>
              <a:rPr lang="de-DE" dirty="0"/>
              <a:t>123 Sample Street  |  Sample City, ST 00000 </a:t>
            </a:r>
          </a:p>
          <a:p>
            <a:pPr>
              <a:spcAft>
                <a:spcPts val="0"/>
              </a:spcAft>
            </a:pPr>
            <a:r>
              <a:rPr lang="de-DE" dirty="0"/>
              <a:t>0123/456 789 00  |  </a:t>
            </a:r>
            <a:r>
              <a:rPr lang="de-DE" dirty="0" err="1"/>
              <a:t>vorname.name@email.com</a:t>
            </a:r>
            <a:endParaRPr lang="de-DE" dirty="0"/>
          </a:p>
          <a:p>
            <a:pPr lvl="2"/>
            <a:endParaRPr lang="de-DE" dirty="0"/>
          </a:p>
          <a:p>
            <a:pPr lvl="1">
              <a:spcBef>
                <a:spcPts val="0"/>
              </a:spcBef>
            </a:pPr>
            <a:r>
              <a:rPr lang="de-DE" dirty="0" err="1"/>
              <a:t>bemergroup.com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568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11DE8-A7D2-FE30-F6E0-4D356F62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D187D13F-F951-B98D-1D89-11680BD8FB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3CEEFE11-8F40-D9F8-FA79-D45FB4C128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CC252616-FB30-B7EB-AD9B-489EB7EEA9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79" name="Textplatzhalter 78">
            <a:extLst>
              <a:ext uri="{FF2B5EF4-FFF2-40B4-BE49-F238E27FC236}">
                <a16:creationId xmlns:a16="http://schemas.microsoft.com/office/drawing/2014/main" id="{F1EFE0BD-1725-0907-F388-0D8FF55C92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80" name="Textplatzhalter 79">
            <a:extLst>
              <a:ext uri="{FF2B5EF4-FFF2-40B4-BE49-F238E27FC236}">
                <a16:creationId xmlns:a16="http://schemas.microsoft.com/office/drawing/2014/main" id="{C5F8BD87-B1C6-3086-E900-A22CF52B38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5365B58A-CA2F-461F-B785-129D43C33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Tatum </a:t>
            </a:r>
            <a:r>
              <a:rPr lang="fr-FR" dirty="0" err="1"/>
              <a:t>hiciendent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qui </a:t>
            </a:r>
            <a:r>
              <a:rPr lang="fr-FR" dirty="0" err="1"/>
              <a:t>ressimp</a:t>
            </a:r>
            <a:r>
              <a:rPr lang="fr-FR" dirty="0"/>
              <a:t> </a:t>
            </a:r>
            <a:r>
              <a:rPr lang="fr-FR" dirty="0" err="1"/>
              <a:t>erspell</a:t>
            </a:r>
            <a:r>
              <a:rPr lang="fr-FR" dirty="0"/>
              <a:t> </a:t>
            </a:r>
            <a:endParaRPr lang="de-DE" dirty="0"/>
          </a:p>
        </p:txBody>
      </p:sp>
      <p:sp>
        <p:nvSpPr>
          <p:cNvPr id="82" name="Textplatzhalter 81">
            <a:extLst>
              <a:ext uri="{FF2B5EF4-FFF2-40B4-BE49-F238E27FC236}">
                <a16:creationId xmlns:a16="http://schemas.microsoft.com/office/drawing/2014/main" id="{958AD760-F812-7ADF-A1A6-48F8FD44F7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ommoluptam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et, </a:t>
            </a:r>
            <a:r>
              <a:rPr lang="fr-FR" dirty="0" err="1"/>
              <a:t>solore</a:t>
            </a:r>
            <a:r>
              <a:rPr lang="fr-FR" dirty="0"/>
              <a:t> </a:t>
            </a:r>
            <a:r>
              <a:rPr lang="fr-FR" dirty="0" err="1"/>
              <a:t>nonse</a:t>
            </a:r>
            <a:br>
              <a:rPr lang="fr-FR" dirty="0"/>
            </a:br>
            <a:r>
              <a:rPr lang="fr-FR" dirty="0" err="1"/>
              <a:t>quidunt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endParaRPr lang="de-DE" dirty="0"/>
          </a:p>
        </p:txBody>
      </p:sp>
      <p:sp>
        <p:nvSpPr>
          <p:cNvPr id="83" name="Textplatzhalter 82">
            <a:extLst>
              <a:ext uri="{FF2B5EF4-FFF2-40B4-BE49-F238E27FC236}">
                <a16:creationId xmlns:a16="http://schemas.microsoft.com/office/drawing/2014/main" id="{EAC52194-A50B-F011-A248-DE7EF4E11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Latemporibus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nemqui</a:t>
            </a:r>
            <a:r>
              <a:rPr lang="de-DE" dirty="0"/>
              <a:t> </a:t>
            </a:r>
            <a:r>
              <a:rPr lang="de-DE" dirty="0" err="1"/>
              <a:t>berum</a:t>
            </a:r>
            <a:endParaRPr lang="de-DE" dirty="0"/>
          </a:p>
        </p:txBody>
      </p:sp>
      <p:sp>
        <p:nvSpPr>
          <p:cNvPr id="84" name="Textplatzhalter 83">
            <a:extLst>
              <a:ext uri="{FF2B5EF4-FFF2-40B4-BE49-F238E27FC236}">
                <a16:creationId xmlns:a16="http://schemas.microsoft.com/office/drawing/2014/main" id="{3586965A-8A31-150B-4B9E-B8BF3ECCD8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err="1"/>
              <a:t>Ximus</a:t>
            </a:r>
            <a:r>
              <a:rPr lang="pt-BR" dirty="0"/>
              <a:t> </a:t>
            </a:r>
            <a:r>
              <a:rPr lang="pt-BR" dirty="0" err="1"/>
              <a:t>inciistium</a:t>
            </a:r>
            <a:r>
              <a:rPr lang="pt-BR" dirty="0"/>
              <a:t> </a:t>
            </a:r>
            <a:r>
              <a:rPr lang="pt-BR" dirty="0" err="1"/>
              <a:t>quam</a:t>
            </a:r>
            <a:r>
              <a:rPr lang="pt-BR" dirty="0"/>
              <a:t> </a:t>
            </a:r>
            <a:r>
              <a:rPr lang="pt-BR" dirty="0" err="1"/>
              <a:t>facipit</a:t>
            </a:r>
            <a:r>
              <a:rPr lang="pt-BR" dirty="0"/>
              <a:t> fugias </a:t>
            </a:r>
            <a:r>
              <a:rPr lang="pt-BR" dirty="0" err="1"/>
              <a:t>co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 err="1"/>
              <a:t>resti</a:t>
            </a:r>
            <a:r>
              <a:rPr lang="pt-BR" dirty="0"/>
              <a:t> </a:t>
            </a:r>
            <a:r>
              <a:rPr lang="pt-BR" dirty="0" err="1"/>
              <a:t>busciatibus</a:t>
            </a:r>
            <a:r>
              <a:rPr lang="pt-BR" dirty="0"/>
              <a:t> </a:t>
            </a:r>
            <a:r>
              <a:rPr lang="pt-BR" dirty="0" err="1"/>
              <a:t>audae</a:t>
            </a:r>
            <a:r>
              <a:rPr lang="pt-BR" dirty="0"/>
              <a:t> </a:t>
            </a:r>
            <a:r>
              <a:rPr lang="pt-BR" dirty="0" err="1"/>
              <a:t>conseque</a:t>
            </a:r>
            <a:endParaRPr lang="de-DE" dirty="0"/>
          </a:p>
        </p:txBody>
      </p:sp>
      <p:sp>
        <p:nvSpPr>
          <p:cNvPr id="85" name="Textplatzhalter 84">
            <a:extLst>
              <a:ext uri="{FF2B5EF4-FFF2-40B4-BE49-F238E27FC236}">
                <a16:creationId xmlns:a16="http://schemas.microsoft.com/office/drawing/2014/main" id="{B58FBEDB-FEA9-D125-CA77-A88AC48BE3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 err="1"/>
              <a:t>Ique</a:t>
            </a:r>
            <a:r>
              <a:rPr lang="de-DE" dirty="0"/>
              <a:t> </a:t>
            </a:r>
            <a:r>
              <a:rPr lang="de-DE" dirty="0" err="1"/>
              <a:t>vollam</a:t>
            </a:r>
            <a:r>
              <a:rPr lang="de-DE" dirty="0"/>
              <a:t> </a:t>
            </a:r>
            <a:r>
              <a:rPr lang="de-DE" dirty="0" err="1"/>
              <a:t>verum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50E5D2-06F4-7ED1-3108-B5F0BEAF18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26AD42-7737-1C01-4310-6A95BC9F67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D0F6433-A7DB-F960-7BF3-3A14F5F908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13584" b="10036"/>
          <a:stretch>
            <a:fillRect/>
          </a:stretch>
        </p:blipFill>
        <p:spPr>
          <a:xfrm>
            <a:off x="7175500" y="0"/>
            <a:ext cx="5016500" cy="5913438"/>
          </a:xfrm>
          <a:custGeom>
            <a:avLst/>
            <a:gdLst>
              <a:gd name="connsiteX0" fmla="*/ 0 w 5016500"/>
              <a:gd name="connsiteY0" fmla="*/ 0 h 5913438"/>
              <a:gd name="connsiteX1" fmla="*/ 5016500 w 5016500"/>
              <a:gd name="connsiteY1" fmla="*/ 0 h 5913438"/>
              <a:gd name="connsiteX2" fmla="*/ 5016500 w 5016500"/>
              <a:gd name="connsiteY2" fmla="*/ 5913438 h 5913438"/>
              <a:gd name="connsiteX3" fmla="*/ 455097 w 5016500"/>
              <a:gd name="connsiteY3" fmla="*/ 5913438 h 5913438"/>
              <a:gd name="connsiteX4" fmla="*/ 0 w 5016500"/>
              <a:gd name="connsiteY4" fmla="*/ 5458341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8">
                <a:moveTo>
                  <a:pt x="0" y="0"/>
                </a:moveTo>
                <a:lnTo>
                  <a:pt x="5016500" y="0"/>
                </a:lnTo>
                <a:lnTo>
                  <a:pt x="5016500" y="5913438"/>
                </a:lnTo>
                <a:lnTo>
                  <a:pt x="455097" y="5913438"/>
                </a:lnTo>
                <a:cubicBezTo>
                  <a:pt x="203754" y="5913438"/>
                  <a:pt x="0" y="5709684"/>
                  <a:pt x="0" y="545834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5052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9A3EA-403F-2162-AD53-553AAF4A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Goes  </a:t>
            </a:r>
            <a:br>
              <a:rPr lang="de-DE" dirty="0"/>
            </a:br>
            <a:r>
              <a:rPr lang="de-DE" dirty="0"/>
              <a:t>Here About the </a:t>
            </a:r>
            <a:br>
              <a:rPr lang="de-DE" dirty="0"/>
            </a:br>
            <a:r>
              <a:rPr lang="de-DE" dirty="0"/>
              <a:t>Topic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876893-1B4E-D050-D8AF-919666A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E7028B-2871-917E-0BE5-94EE9F758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8638E5-9933-FE67-F6E2-BE8547CA20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de-DE" dirty="0" err="1"/>
              <a:t>Equamusda</a:t>
            </a:r>
            <a:r>
              <a:rPr lang="de-DE" dirty="0"/>
              <a:t> </a:t>
            </a:r>
            <a:r>
              <a:rPr lang="de-DE" dirty="0" err="1"/>
              <a:t>illupta</a:t>
            </a:r>
            <a:r>
              <a:rPr lang="de-DE" dirty="0"/>
              <a:t> </a:t>
            </a:r>
            <a:r>
              <a:rPr lang="de-DE" dirty="0" err="1"/>
              <a:t>turst</a:t>
            </a:r>
            <a:r>
              <a:rPr lang="de-DE" dirty="0"/>
              <a:t> </a:t>
            </a:r>
            <a:r>
              <a:rPr lang="de-DE" dirty="0" err="1"/>
              <a:t>remporis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es </a:t>
            </a:r>
            <a:r>
              <a:rPr lang="de-DE" dirty="0" err="1"/>
              <a:t>seque</a:t>
            </a:r>
            <a:br>
              <a:rPr lang="de-DE" dirty="0"/>
            </a:br>
            <a:r>
              <a:rPr lang="de-DE" dirty="0" err="1"/>
              <a:t>alibus</a:t>
            </a:r>
            <a:r>
              <a:rPr lang="de-DE" dirty="0"/>
              <a:t>,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optatat</a:t>
            </a:r>
            <a:r>
              <a:rPr lang="de-DE" dirty="0"/>
              <a:t> </a:t>
            </a:r>
            <a:r>
              <a:rPr lang="de-DE" dirty="0" err="1"/>
              <a:t>emquatem</a:t>
            </a:r>
            <a:r>
              <a:rPr lang="de-DE" dirty="0"/>
              <a:t> </a:t>
            </a:r>
            <a:r>
              <a:rPr lang="de-DE" dirty="0" err="1"/>
              <a:t>atiatur</a:t>
            </a:r>
            <a:r>
              <a:rPr lang="de-DE" dirty="0"/>
              <a:t>.(Ebene 2)</a:t>
            </a:r>
          </a:p>
          <a:p>
            <a:pPr lvl="2"/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quam </a:t>
            </a:r>
            <a:r>
              <a:rPr lang="de-DE" dirty="0" err="1"/>
              <a:t>volorrum</a:t>
            </a:r>
            <a:r>
              <a:rPr lang="de-DE" dirty="0"/>
              <a:t> cum</a:t>
            </a:r>
            <a:br>
              <a:rPr lang="de-DE" dirty="0"/>
            </a:br>
            <a:r>
              <a:rPr lang="de-DE" dirty="0" err="1"/>
              <a:t>quati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et </a:t>
            </a:r>
            <a:r>
              <a:rPr lang="de-DE" dirty="0" err="1"/>
              <a:t>emquatem</a:t>
            </a:r>
            <a:r>
              <a:rPr lang="de-DE" dirty="0"/>
              <a:t> </a:t>
            </a:r>
            <a:r>
              <a:rPr lang="de-DE" dirty="0" err="1"/>
              <a:t>atiatur</a:t>
            </a:r>
            <a:r>
              <a:rPr lang="de-DE" dirty="0"/>
              <a:t> (Ebene 3)</a:t>
            </a:r>
          </a:p>
          <a:p>
            <a:pPr lvl="2"/>
            <a:r>
              <a:rPr lang="de-DE" dirty="0" err="1"/>
              <a:t>Aoloris</a:t>
            </a:r>
            <a:r>
              <a:rPr lang="de-DE" dirty="0"/>
              <a:t> </a:t>
            </a:r>
            <a:r>
              <a:rPr lang="de-DE" dirty="0" err="1"/>
              <a:t>vellest</a:t>
            </a:r>
            <a:r>
              <a:rPr lang="de-DE" dirty="0"/>
              <a:t> </a:t>
            </a:r>
            <a:r>
              <a:rPr lang="de-DE" dirty="0" err="1"/>
              <a:t>runtis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Faccusa</a:t>
            </a:r>
            <a:r>
              <a:rPr lang="de-DE" dirty="0"/>
              <a:t> </a:t>
            </a:r>
            <a:r>
              <a:rPr lang="de-DE" dirty="0" err="1"/>
              <a:t>delitat</a:t>
            </a:r>
            <a:r>
              <a:rPr lang="de-DE" dirty="0"/>
              <a:t>, </a:t>
            </a:r>
            <a:r>
              <a:rPr lang="de-DE" dirty="0" err="1"/>
              <a:t>Cati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lab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il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ullacerrum</a:t>
            </a:r>
            <a:r>
              <a:rPr lang="de-DE" dirty="0"/>
              <a:t> </a:t>
            </a:r>
            <a:r>
              <a:rPr lang="de-DE" dirty="0" err="1"/>
              <a:t>fugit</a:t>
            </a:r>
            <a:r>
              <a:rPr lang="de-DE" dirty="0"/>
              <a:t> quo es </a:t>
            </a:r>
            <a:r>
              <a:rPr lang="de-DE" dirty="0" err="1"/>
              <a:t>ent</a:t>
            </a:r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C8130ED3-F2B4-D5BB-8014-F67D7435B5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164"/>
          <a:stretch>
            <a:fillRect/>
          </a:stretch>
        </p:blipFill>
        <p:spPr>
          <a:custGeom>
            <a:avLst/>
            <a:gdLst>
              <a:gd name="connsiteX0" fmla="*/ 0 w 6708775"/>
              <a:gd name="connsiteY0" fmla="*/ 0 h 5913438"/>
              <a:gd name="connsiteX1" fmla="*/ 6708775 w 6708775"/>
              <a:gd name="connsiteY1" fmla="*/ 0 h 5913438"/>
              <a:gd name="connsiteX2" fmla="*/ 6708775 w 6708775"/>
              <a:gd name="connsiteY2" fmla="*/ 5913438 h 5913438"/>
              <a:gd name="connsiteX3" fmla="*/ 496078 w 6708775"/>
              <a:gd name="connsiteY3" fmla="*/ 5913438 h 5913438"/>
              <a:gd name="connsiteX4" fmla="*/ 0 w 6708775"/>
              <a:gd name="connsiteY4" fmla="*/ 5417360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75" h="5913438">
                <a:moveTo>
                  <a:pt x="0" y="0"/>
                </a:moveTo>
                <a:lnTo>
                  <a:pt x="6708775" y="0"/>
                </a:lnTo>
                <a:lnTo>
                  <a:pt x="6708775" y="5913438"/>
                </a:lnTo>
                <a:lnTo>
                  <a:pt x="496078" y="5913438"/>
                </a:lnTo>
                <a:cubicBezTo>
                  <a:pt x="222102" y="5913438"/>
                  <a:pt x="0" y="5691336"/>
                  <a:pt x="0" y="541736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639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B0DD6-44AB-9D86-C271-D7EF7586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Goes Here About </a:t>
            </a:r>
            <a:br>
              <a:rPr lang="de-DE" dirty="0"/>
            </a:br>
            <a:r>
              <a:rPr lang="de-DE" dirty="0"/>
              <a:t>the Topic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4ADC26-E9EF-653D-9281-D1F020B794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6B1783C-E694-15AD-4B45-F7252779BB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2BCF0C-A05D-5BB4-E14D-BC7FC60409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/>
          <a:lstStyle/>
          <a:p>
            <a:pPr>
              <a:spcBef>
                <a:spcPts val="0"/>
              </a:spcBef>
            </a:pPr>
            <a:r>
              <a:rPr lang="de-DE" dirty="0" err="1"/>
              <a:t>Equamusda</a:t>
            </a:r>
            <a:r>
              <a:rPr lang="de-DE" dirty="0"/>
              <a:t> </a:t>
            </a:r>
            <a:r>
              <a:rPr lang="de-DE" dirty="0" err="1"/>
              <a:t>illupta</a:t>
            </a:r>
            <a:r>
              <a:rPr lang="de-DE" dirty="0"/>
              <a:t> </a:t>
            </a:r>
            <a:r>
              <a:rPr lang="de-DE" dirty="0" err="1"/>
              <a:t>turest</a:t>
            </a:r>
            <a:r>
              <a:rPr lang="de-DE" dirty="0"/>
              <a:t> </a:t>
            </a:r>
            <a:r>
              <a:rPr lang="de-DE" dirty="0" err="1"/>
              <a:t>remporis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es </a:t>
            </a:r>
            <a:r>
              <a:rPr lang="de-DE" dirty="0" err="1"/>
              <a:t>seque</a:t>
            </a:r>
            <a:r>
              <a:rPr lang="de-DE" dirty="0"/>
              <a:t>  </a:t>
            </a:r>
            <a:r>
              <a:rPr lang="de-DE" dirty="0" err="1"/>
              <a:t>alibus</a:t>
            </a:r>
            <a:r>
              <a:rPr lang="de-DE" dirty="0"/>
              <a:t>,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optatat</a:t>
            </a:r>
            <a:r>
              <a:rPr lang="de-DE" dirty="0"/>
              <a:t> </a:t>
            </a:r>
            <a:r>
              <a:rPr lang="de-DE" dirty="0" err="1"/>
              <a:t>emquatem</a:t>
            </a:r>
            <a:r>
              <a:rPr lang="de-DE" dirty="0"/>
              <a:t> </a:t>
            </a:r>
            <a:r>
              <a:rPr lang="de-DE" dirty="0" err="1"/>
              <a:t>atiatur</a:t>
            </a:r>
            <a:r>
              <a:rPr lang="de-DE" dirty="0"/>
              <a:t>. </a:t>
            </a:r>
            <a:r>
              <a:rPr lang="de-DE" dirty="0" err="1">
                <a:latin typeface="Barlow SemiBold" panose="00000700000000000000" pitchFamily="2" charset="0"/>
              </a:rPr>
              <a:t>Faccusa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delitat</a:t>
            </a:r>
            <a:r>
              <a:rPr lang="de-DE" dirty="0"/>
              <a:t>. </a:t>
            </a:r>
            <a:r>
              <a:rPr lang="de-DE" dirty="0" err="1"/>
              <a:t>Cati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ipiduntio</a:t>
            </a:r>
            <a:r>
              <a:rPr lang="de-DE" dirty="0"/>
              <a:t>. 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Xerae</a:t>
            </a:r>
            <a:r>
              <a:rPr lang="de-DE" dirty="0"/>
              <a:t> </a:t>
            </a:r>
            <a:r>
              <a:rPr lang="de-DE" dirty="0" err="1"/>
              <a:t>coresequid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veliquam</a:t>
            </a:r>
            <a:r>
              <a:rPr lang="de-DE" dirty="0"/>
              <a:t> et </a:t>
            </a:r>
            <a:r>
              <a:rPr lang="de-DE" dirty="0" err="1"/>
              <a:t>vent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, </a:t>
            </a:r>
            <a:r>
              <a:rPr lang="de-DE" dirty="0" err="1"/>
              <a:t>offictas</a:t>
            </a:r>
            <a:r>
              <a:rPr lang="de-DE" dirty="0"/>
              <a:t> </a:t>
            </a:r>
            <a:r>
              <a:rPr lang="de-DE" dirty="0" err="1"/>
              <a:t>escius</a:t>
            </a:r>
            <a:r>
              <a:rPr lang="de-DE" dirty="0"/>
              <a:t> </a:t>
            </a:r>
            <a:r>
              <a:rPr lang="de-DE" dirty="0" err="1"/>
              <a:t>quid</a:t>
            </a:r>
            <a:r>
              <a:rPr lang="de-DE" dirty="0"/>
              <a:t> </a:t>
            </a:r>
            <a:r>
              <a:rPr lang="de-DE" dirty="0" err="1"/>
              <a:t>mo</a:t>
            </a:r>
            <a:r>
              <a:rPr lang="de-DE" dirty="0"/>
              <a:t> </a:t>
            </a:r>
            <a:r>
              <a:rPr lang="de-DE" dirty="0" err="1"/>
              <a:t>blabor</a:t>
            </a:r>
            <a:r>
              <a:rPr lang="de-DE" dirty="0"/>
              <a:t> se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earum</a:t>
            </a:r>
            <a:r>
              <a:rPr lang="de-DE" dirty="0"/>
              <a:t> nobis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quunt</a:t>
            </a:r>
            <a:r>
              <a:rPr lang="de-DE" dirty="0"/>
              <a:t>, </a:t>
            </a:r>
            <a:r>
              <a:rPr lang="de-DE" dirty="0" err="1"/>
              <a:t>odicillam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maxi-</a:t>
            </a:r>
            <a:r>
              <a:rPr lang="de-DE" dirty="0" err="1"/>
              <a:t>mol</a:t>
            </a:r>
            <a:r>
              <a:rPr lang="de-DE" dirty="0"/>
              <a:t> </a:t>
            </a:r>
            <a:r>
              <a:rPr lang="de-DE" dirty="0" err="1">
                <a:latin typeface="Barlow SemiBold" panose="00000700000000000000" pitchFamily="2" charset="0"/>
              </a:rPr>
              <a:t>uptur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arum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latem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erit</a:t>
            </a:r>
            <a:r>
              <a:rPr lang="de-DE" dirty="0"/>
              <a:t> </a:t>
            </a:r>
            <a:r>
              <a:rPr lang="de-DE" dirty="0" err="1"/>
              <a:t>voluptio</a:t>
            </a:r>
            <a:r>
              <a:rPr lang="de-DE" dirty="0"/>
              <a:t> </a:t>
            </a:r>
            <a:r>
              <a:rPr lang="de-DE" dirty="0" err="1"/>
              <a:t>quamendit</a:t>
            </a:r>
            <a:r>
              <a:rPr lang="de-DE" dirty="0"/>
              <a:t> </a:t>
            </a:r>
            <a:r>
              <a:rPr lang="de-DE" dirty="0" err="1"/>
              <a:t>labores</a:t>
            </a:r>
            <a:r>
              <a:rPr lang="de-DE" dirty="0"/>
              <a:t> </a:t>
            </a:r>
            <a:r>
              <a:rPr lang="de-DE" dirty="0" err="1"/>
              <a:t>auta-tur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everori</a:t>
            </a:r>
            <a:r>
              <a:rPr lang="de-DE" dirty="0"/>
              <a:t> </a:t>
            </a:r>
            <a:r>
              <a:rPr lang="de-DE" dirty="0" err="1"/>
              <a:t>taspis</a:t>
            </a:r>
            <a:r>
              <a:rPr lang="de-DE" dirty="0"/>
              <a:t> </a:t>
            </a:r>
            <a:r>
              <a:rPr lang="de-DE" dirty="0" err="1"/>
              <a:t>andae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</a:t>
            </a:r>
            <a:r>
              <a:rPr lang="de-DE" dirty="0" err="1"/>
              <a:t>nest</a:t>
            </a:r>
            <a:r>
              <a:rPr lang="de-DE" dirty="0"/>
              <a:t> </a:t>
            </a:r>
            <a:r>
              <a:rPr lang="de-DE" dirty="0" err="1"/>
              <a:t>fuga</a:t>
            </a:r>
            <a:r>
              <a:rPr lang="de-DE" dirty="0"/>
              <a:t>. 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Ehent</a:t>
            </a:r>
            <a:r>
              <a:rPr lang="de-DE" dirty="0"/>
              <a:t>, </a:t>
            </a:r>
            <a:r>
              <a:rPr lang="de-DE" dirty="0" err="1"/>
              <a:t>verfernat</a:t>
            </a:r>
            <a:r>
              <a:rPr lang="de-DE" dirty="0"/>
              <a:t> </a:t>
            </a:r>
            <a:r>
              <a:rPr lang="de-DE" dirty="0" err="1"/>
              <a:t>ate</a:t>
            </a:r>
            <a:r>
              <a:rPr lang="de-DE" dirty="0"/>
              <a:t> </a:t>
            </a:r>
            <a:r>
              <a:rPr lang="de-DE" dirty="0" err="1"/>
              <a:t>molorecum</a:t>
            </a:r>
            <a:r>
              <a:rPr lang="de-DE" dirty="0"/>
              <a:t> </a:t>
            </a:r>
            <a:r>
              <a:rPr lang="de-DE" dirty="0" err="1">
                <a:latin typeface="Barlow SemiBold" panose="00000700000000000000" pitchFamily="2" charset="0"/>
              </a:rPr>
              <a:t>facitatem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qui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Borpor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/>
              <a:t>asperovid</a:t>
            </a:r>
            <a:r>
              <a:rPr lang="de-DE" dirty="0"/>
              <a:t> </a:t>
            </a:r>
            <a:r>
              <a:rPr lang="de-DE" dirty="0" err="1"/>
              <a:t>magnimus</a:t>
            </a:r>
            <a:r>
              <a:rPr lang="de-DE" dirty="0"/>
              <a:t>, quos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ellabo</a:t>
            </a:r>
            <a:r>
              <a:rPr lang="de-DE" dirty="0"/>
              <a:t>. </a:t>
            </a:r>
            <a:r>
              <a:rPr lang="de-DE" dirty="0" err="1"/>
              <a:t>Antores</a:t>
            </a:r>
            <a:r>
              <a:rPr lang="de-DE" dirty="0"/>
              <a:t> </a:t>
            </a:r>
            <a:r>
              <a:rPr lang="de-DE" dirty="0" err="1"/>
              <a:t>torite</a:t>
            </a:r>
            <a:r>
              <a:rPr lang="de-DE" dirty="0"/>
              <a:t> </a:t>
            </a:r>
            <a:r>
              <a:rPr lang="de-DE" dirty="0" err="1"/>
              <a:t>quatur</a:t>
            </a:r>
            <a:r>
              <a:rPr lang="de-DE" dirty="0"/>
              <a:t>?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 lvl="8">
              <a:spcBef>
                <a:spcPts val="0"/>
              </a:spcBef>
            </a:pPr>
            <a:r>
              <a:rPr lang="de-DE" dirty="0"/>
              <a:t>* Quelle: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A7B03D-E0BE-7C95-5BB5-C811DEE0B5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SUBHEADLINE RIA 26% DEM *</a:t>
            </a:r>
          </a:p>
        </p:txBody>
      </p:sp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4052EE-A2E9-1B3A-02AF-1A4C6C2F50B1}"/>
              </a:ext>
            </a:extLst>
          </p:cNvPr>
          <p:cNvCxnSpPr/>
          <p:nvPr/>
        </p:nvCxnSpPr>
        <p:spPr>
          <a:xfrm>
            <a:off x="5497286" y="2641600"/>
            <a:ext cx="95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132D6CF3-8710-A909-1FA0-2EF7F0507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7" b="10697"/>
          <a:stretch>
            <a:fillRect/>
          </a:stretch>
        </p:blipFill>
        <p:spPr>
          <a:custGeom>
            <a:avLst/>
            <a:gdLst>
              <a:gd name="connsiteX0" fmla="*/ 0 w 5016500"/>
              <a:gd name="connsiteY0" fmla="*/ 0 h 5913434"/>
              <a:gd name="connsiteX1" fmla="*/ 5016500 w 5016500"/>
              <a:gd name="connsiteY1" fmla="*/ 0 h 5913434"/>
              <a:gd name="connsiteX2" fmla="*/ 5016500 w 5016500"/>
              <a:gd name="connsiteY2" fmla="*/ 5403156 h 5913434"/>
              <a:gd name="connsiteX3" fmla="*/ 4506222 w 5016500"/>
              <a:gd name="connsiteY3" fmla="*/ 5913434 h 5913434"/>
              <a:gd name="connsiteX4" fmla="*/ 0 w 5016500"/>
              <a:gd name="connsiteY4" fmla="*/ 5913434 h 591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5913434">
                <a:moveTo>
                  <a:pt x="0" y="0"/>
                </a:moveTo>
                <a:lnTo>
                  <a:pt x="5016500" y="0"/>
                </a:lnTo>
                <a:lnTo>
                  <a:pt x="5016500" y="5403156"/>
                </a:lnTo>
                <a:cubicBezTo>
                  <a:pt x="5016500" y="5684975"/>
                  <a:pt x="4788041" y="5913434"/>
                  <a:pt x="4506222" y="5913434"/>
                </a:cubicBezTo>
                <a:lnTo>
                  <a:pt x="0" y="591343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115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eine Ecke abgerundet 7">
            <a:extLst>
              <a:ext uri="{FF2B5EF4-FFF2-40B4-BE49-F238E27FC236}">
                <a16:creationId xmlns:a16="http://schemas.microsoft.com/office/drawing/2014/main" id="{C9A5886C-D550-58A7-1DAB-710C56290F35}"/>
              </a:ext>
            </a:extLst>
          </p:cNvPr>
          <p:cNvSpPr/>
          <p:nvPr/>
        </p:nvSpPr>
        <p:spPr>
          <a:xfrm flipV="1">
            <a:off x="479424" y="3245149"/>
            <a:ext cx="11233147" cy="864000"/>
          </a:xfrm>
          <a:prstGeom prst="round1Rect">
            <a:avLst>
              <a:gd name="adj" fmla="val 475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1B58D1-8260-9B07-1CCA-5523F365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Goes Here</a:t>
            </a:r>
            <a:br>
              <a:rPr lang="de-DE" dirty="0"/>
            </a:br>
            <a:r>
              <a:rPr lang="de-DE" dirty="0"/>
              <a:t>About the Topic</a:t>
            </a:r>
            <a:br>
              <a:rPr lang="de-DE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3A914-6634-46B2-3FA2-6B53B3E3D7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53A42F-80CC-E70D-3DBB-67B238CCE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30669E-FE32-B55E-C79B-00F50CB90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New as of July 2023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752B8CD-6C51-72C0-42BD-33A2E4361F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>
                <a:latin typeface="Barlow SemiBold" panose="00000700000000000000" pitchFamily="2" charset="0"/>
              </a:rPr>
              <a:t>Ria </a:t>
            </a:r>
            <a:r>
              <a:rPr lang="de-DE" dirty="0" err="1">
                <a:latin typeface="Barlow SemiBold" panose="00000700000000000000" pitchFamily="2" charset="0"/>
              </a:rPr>
              <a:t>endi</a:t>
            </a:r>
            <a:r>
              <a:rPr lang="de-DE" dirty="0">
                <a:latin typeface="Barlow SemiBold" panose="00000700000000000000" pitchFamily="2" charset="0"/>
              </a:rPr>
              <a:t> dem</a:t>
            </a:r>
            <a:br>
              <a:rPr lang="de-DE" dirty="0"/>
            </a:br>
            <a:r>
              <a:rPr lang="de-DE" dirty="0"/>
              <a:t>Ma </a:t>
            </a:r>
            <a:r>
              <a:rPr lang="de-DE" dirty="0" err="1"/>
              <a:t>suntiandanda</a:t>
            </a:r>
            <a:br>
              <a:rPr lang="de-DE" dirty="0"/>
            </a:br>
            <a:r>
              <a:rPr lang="de-DE" dirty="0" err="1"/>
              <a:t>nihicabor</a:t>
            </a:r>
            <a:r>
              <a:rPr lang="de-DE" dirty="0"/>
              <a:t> </a:t>
            </a:r>
            <a:r>
              <a:rPr lang="de-DE" dirty="0" err="1"/>
              <a:t>sitatio</a:t>
            </a:r>
            <a:r>
              <a:rPr lang="de-DE" dirty="0"/>
              <a:t> e</a:t>
            </a:r>
            <a:br>
              <a:rPr lang="de-DE" dirty="0"/>
            </a:br>
            <a:r>
              <a:rPr lang="de-DE" dirty="0"/>
              <a:t>blaut </a:t>
            </a:r>
            <a:r>
              <a:rPr lang="de-DE" dirty="0" err="1"/>
              <a:t>dolorpore</a:t>
            </a:r>
            <a:r>
              <a:rPr lang="de-DE" dirty="0"/>
              <a:t> de</a:t>
            </a:r>
            <a:br>
              <a:rPr lang="de-DE" dirty="0"/>
            </a:br>
            <a:r>
              <a:rPr lang="de-DE" dirty="0"/>
              <a:t>si </a:t>
            </a:r>
            <a:r>
              <a:rPr lang="de-DE" dirty="0" err="1"/>
              <a:t>derspis</a:t>
            </a:r>
            <a:r>
              <a:rPr lang="de-DE" dirty="0"/>
              <a:t> </a:t>
            </a:r>
            <a:r>
              <a:rPr lang="de-DE" dirty="0" err="1"/>
              <a:t>volorem</a:t>
            </a:r>
            <a:br>
              <a:rPr lang="de-DE" dirty="0"/>
            </a:br>
            <a:r>
              <a:rPr lang="de-DE" dirty="0" err="1"/>
              <a:t>sandiciis</a:t>
            </a:r>
            <a:r>
              <a:rPr lang="de-DE" dirty="0"/>
              <a:t> </a:t>
            </a:r>
            <a:r>
              <a:rPr lang="de-DE" dirty="0" err="1"/>
              <a:t>prem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155E777-51B1-A5B0-C3FB-E5E48C4935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>
                <a:latin typeface="Barlow SemiBold" panose="00000700000000000000" pitchFamily="2" charset="0"/>
              </a:rPr>
              <a:t>Sed </a:t>
            </a:r>
            <a:r>
              <a:rPr lang="de-DE" dirty="0" err="1">
                <a:latin typeface="Barlow SemiBold" panose="00000700000000000000" pitchFamily="2" charset="0"/>
              </a:rPr>
              <a:t>eturibus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br>
              <a:rPr lang="de-DE" dirty="0"/>
            </a:b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nam</a:t>
            </a:r>
            <a:r>
              <a:rPr lang="de-DE" dirty="0"/>
              <a:t>, </a:t>
            </a:r>
            <a:r>
              <a:rPr lang="de-DE" dirty="0" err="1"/>
              <a:t>offica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tur</a:t>
            </a:r>
            <a:r>
              <a:rPr lang="de-DE" dirty="0"/>
              <a:t>? </a:t>
            </a:r>
            <a:r>
              <a:rPr lang="de-DE" dirty="0" err="1"/>
              <a:t>Duipsunt</a:t>
            </a:r>
            <a:r>
              <a:rPr lang="de-DE" dirty="0"/>
              <a:t> </a:t>
            </a:r>
            <a:r>
              <a:rPr lang="de-DE" dirty="0" err="1"/>
              <a:t>eni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hictium</a:t>
            </a:r>
            <a:r>
              <a:rPr lang="de-DE" dirty="0"/>
              <a:t> </a:t>
            </a:r>
            <a:r>
              <a:rPr lang="de-DE" dirty="0" err="1"/>
              <a:t>nosto</a:t>
            </a:r>
            <a:r>
              <a:rPr lang="de-DE" dirty="0"/>
              <a:t> </a:t>
            </a:r>
            <a:r>
              <a:rPr lang="de-DE" dirty="0" err="1"/>
              <a:t>odi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tatur</a:t>
            </a:r>
            <a:r>
              <a:rPr lang="de-DE" dirty="0"/>
              <a:t>? </a:t>
            </a:r>
            <a:r>
              <a:rPr lang="de-DE" dirty="0" err="1"/>
              <a:t>Odiaspe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distio</a:t>
            </a:r>
            <a:r>
              <a:rPr lang="de-DE" dirty="0"/>
              <a:t> de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DD72768-9F74-D813-ADAE-05AD71BCC6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err="1">
                <a:latin typeface="Barlow SemiBold" panose="00000700000000000000" pitchFamily="2" charset="0"/>
              </a:rPr>
              <a:t>Lestem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sunt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/>
              <a:t>quaepedias</a:t>
            </a:r>
            <a:r>
              <a:rPr lang="de-DE" dirty="0"/>
              <a:t> </a:t>
            </a:r>
            <a:r>
              <a:rPr lang="de-DE" dirty="0" err="1"/>
              <a:t>senda</a:t>
            </a:r>
            <a:r>
              <a:rPr lang="de-DE" dirty="0"/>
              <a:t> </a:t>
            </a:r>
            <a:r>
              <a:rPr lang="de-DE" dirty="0" err="1"/>
              <a:t>dolorat.Giat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ip-sanderit</a:t>
            </a:r>
            <a:r>
              <a:rPr lang="de-DE" dirty="0"/>
              <a:t> </a:t>
            </a:r>
            <a:r>
              <a:rPr lang="de-DE" dirty="0" err="1"/>
              <a:t>rerepratur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04932AD-B2F6-4DF6-E093-8AA5B1C8F1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>
                <a:latin typeface="Barlow SemiBold" panose="00000700000000000000" pitchFamily="2" charset="0"/>
              </a:rPr>
              <a:t>Genis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aut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r>
              <a:rPr lang="de-DE" dirty="0" err="1">
                <a:latin typeface="Barlow SemiBold" panose="00000700000000000000" pitchFamily="2" charset="0"/>
              </a:rPr>
              <a:t>antis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br>
              <a:rPr lang="de-DE" dirty="0"/>
            </a:br>
            <a:r>
              <a:rPr lang="de-DE" dirty="0"/>
              <a:t>di </a:t>
            </a:r>
            <a:r>
              <a:rPr lang="de-DE" dirty="0" err="1"/>
              <a:t>officitatus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perum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venes</a:t>
            </a:r>
            <a:r>
              <a:rPr lang="de-DE" dirty="0"/>
              <a:t> </a:t>
            </a:r>
            <a:r>
              <a:rPr lang="de-DE" dirty="0" err="1"/>
              <a:t>pa</a:t>
            </a:r>
            <a:br>
              <a:rPr lang="de-DE" dirty="0"/>
            </a:br>
            <a:r>
              <a:rPr lang="de-DE" dirty="0" err="1"/>
              <a:t>sequae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ommo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lori</a:t>
            </a:r>
            <a:r>
              <a:rPr lang="de-DE" dirty="0"/>
              <a:t> </a:t>
            </a:r>
            <a:r>
              <a:rPr lang="de-DE" dirty="0" err="1"/>
              <a:t>cuscidesti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/>
              <a:t>cum </a:t>
            </a:r>
            <a:r>
              <a:rPr lang="de-DE" dirty="0" err="1"/>
              <a:t>inimp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C25F089-571D-3291-0CE4-F877317C14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>
                <a:latin typeface="Barlow SemiBold" panose="00000700000000000000" pitchFamily="2" charset="0"/>
              </a:rPr>
              <a:t>Mos </a:t>
            </a:r>
            <a:r>
              <a:rPr lang="de-DE" dirty="0" err="1">
                <a:latin typeface="Barlow SemiBold" panose="00000700000000000000" pitchFamily="2" charset="0"/>
              </a:rPr>
              <a:t>rempore</a:t>
            </a:r>
            <a:r>
              <a:rPr lang="de-DE" dirty="0">
                <a:latin typeface="Barlow SemiBold" panose="00000700000000000000" pitchFamily="2" charset="0"/>
              </a:rPr>
              <a:t> </a:t>
            </a:r>
            <a:br>
              <a:rPr lang="de-DE" dirty="0"/>
            </a:br>
            <a:r>
              <a:rPr lang="de-DE" dirty="0" err="1"/>
              <a:t>ped</a:t>
            </a:r>
            <a:r>
              <a:rPr lang="de-DE" dirty="0"/>
              <a:t> </a:t>
            </a:r>
            <a:r>
              <a:rPr lang="de-DE" dirty="0" err="1"/>
              <a:t>estis</a:t>
            </a:r>
            <a:r>
              <a:rPr lang="de-DE" dirty="0"/>
              <a:t> simus.</a:t>
            </a:r>
            <a:br>
              <a:rPr lang="de-DE" dirty="0"/>
            </a:br>
            <a:r>
              <a:rPr lang="de-DE" dirty="0" err="1"/>
              <a:t>Nim</a:t>
            </a:r>
            <a:r>
              <a:rPr lang="de-DE" dirty="0"/>
              <a:t> </a:t>
            </a:r>
            <a:r>
              <a:rPr lang="de-DE" dirty="0" err="1"/>
              <a:t>earion</a:t>
            </a:r>
            <a:r>
              <a:rPr lang="de-DE" dirty="0"/>
              <a:t> </a:t>
            </a:r>
            <a:r>
              <a:rPr lang="de-DE" dirty="0" err="1"/>
              <a:t>explati</a:t>
            </a:r>
            <a:r>
              <a:rPr lang="de-DE" dirty="0"/>
              <a:t>-um </a:t>
            </a:r>
            <a:r>
              <a:rPr lang="de-DE" dirty="0" err="1"/>
              <a:t>reritis</a:t>
            </a:r>
            <a:r>
              <a:rPr lang="de-DE" dirty="0"/>
              <a:t> et </a:t>
            </a:r>
            <a:r>
              <a:rPr lang="de-DE" dirty="0" err="1"/>
              <a:t>rebus</a:t>
            </a:r>
            <a:r>
              <a:rPr lang="de-DE" dirty="0"/>
              <a:t> </a:t>
            </a:r>
            <a:r>
              <a:rPr lang="de-DE" dirty="0" err="1"/>
              <a:t>undamus</a:t>
            </a:r>
            <a:r>
              <a:rPr lang="de-DE" dirty="0"/>
              <a:t> </a:t>
            </a:r>
            <a:r>
              <a:rPr lang="de-DE" dirty="0" err="1"/>
              <a:t>quatur</a:t>
            </a:r>
            <a:r>
              <a:rPr lang="de-DE" dirty="0"/>
              <a:t>?</a:t>
            </a:r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B130F380-786E-10DD-8200-0EB6C8DCCD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-9331" r="4247" b="-9331"/>
          <a:stretch>
            <a:fillRect/>
          </a:stretch>
        </p:blipFill>
        <p:spPr>
          <a:xfrm>
            <a:off x="2763325" y="2253388"/>
            <a:ext cx="2088000" cy="1854000"/>
          </a:xfrm>
          <a:prstGeom prst="rect">
            <a:avLst/>
          </a:prstGeom>
          <a:noFill/>
        </p:spPr>
      </p:pic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E33A9954-66C2-CA26-D777-5AA13D7A5B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4398" r="21162" b="16297"/>
          <a:stretch>
            <a:fillRect/>
          </a:stretch>
        </p:blipFill>
        <p:spPr>
          <a:xfrm>
            <a:off x="489031" y="2253388"/>
            <a:ext cx="2088000" cy="1854000"/>
          </a:xfrm>
          <a:prstGeom prst="rect">
            <a:avLst/>
          </a:prstGeom>
          <a:noFill/>
        </p:spPr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E2FFEAA5-76FD-9A49-D5D0-AD267190E4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r="12433"/>
          <a:stretch>
            <a:fillRect/>
          </a:stretch>
        </p:blipFill>
        <p:spPr>
          <a:prstGeom prst="rect">
            <a:avLst/>
          </a:prstGeom>
          <a:noFill/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E81FB7C8-E2FD-8FA9-509C-1B0FAFE0C7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12461"/>
          <a:stretch>
            <a:fillRect/>
          </a:stretch>
        </p:blipFill>
        <p:spPr>
          <a:prstGeom prst="rect">
            <a:avLst/>
          </a:prstGeom>
          <a:noFill/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0B7E29BC-7A18-961C-D53B-F93C5BCD4F9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4" t="-22549" r="-8421" b="-23631"/>
          <a:stretch>
            <a:fillRect/>
          </a:stretch>
        </p:blipFill>
        <p:spPr>
          <a:xfrm>
            <a:off x="9624570" y="2253388"/>
            <a:ext cx="2088000" cy="185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0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BC79-2E38-1F94-81B0-F219FF3F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7C8E7-B2E3-1EAD-2934-A341772C0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E38B9-8807-127D-4897-C887F9946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ABBC74-B83F-855A-FDC5-F7FD4956D0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2292B8-C9C2-C73B-6707-040062F9D3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1A68C3-58EE-A932-2168-6F41ABBC05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9B426B-8639-EA4A-4869-FC5EA10FA7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12327A-255A-A4FC-AF2B-2548FC5D79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80EF5A-0C75-9147-4B52-8DD9743210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BD38D9-E8E6-C6EF-B6D6-81F9D07FBD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2DB465-9E90-71BA-1683-37043FB0D6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44D51F-B7DB-3E2E-66B1-E77F70A983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LI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4A9C78-FC55-8F92-61C8-D8734179CE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LI"/>
          </a:p>
        </p:txBody>
      </p:sp>
    </p:spTree>
    <p:extLst>
      <p:ext uri="{BB962C8B-B14F-4D97-AF65-F5344CB8AC3E}">
        <p14:creationId xmlns:p14="http://schemas.microsoft.com/office/powerpoint/2010/main" val="156526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67BF7-3AB7-07C1-A94C-F77489B5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Beatibusapit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conseque</a:t>
            </a:r>
            <a:r>
              <a:rPr lang="de-DE" dirty="0"/>
              <a:t> </a:t>
            </a:r>
            <a:r>
              <a:rPr lang="de-DE" dirty="0" err="1"/>
              <a:t>evel</a:t>
            </a:r>
            <a:r>
              <a:rPr lang="de-DE" dirty="0"/>
              <a:t> ius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431708-03A6-E73D-B16D-7C05E1C5F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82FDE2-F3EA-7A4E-E489-6F837928F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65416-C96F-ECA4-57F6-E1FDB6057C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SUBHEADLINE RIA ENDI DEM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FBE4D4-8A6E-E0F7-9C3E-039B27D2EC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/>
              <a:t>Nusam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et quo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verio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. </a:t>
            </a:r>
            <a:r>
              <a:rPr lang="de-DE" dirty="0" err="1"/>
              <a:t>parum</a:t>
            </a:r>
            <a:r>
              <a:rPr lang="de-DE" dirty="0"/>
              <a:t>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Harumque</a:t>
            </a:r>
            <a:r>
              <a:rPr lang="de-DE" dirty="0"/>
              <a:t> </a:t>
            </a:r>
            <a:r>
              <a:rPr lang="de-DE" dirty="0" err="1"/>
              <a:t>officim</a:t>
            </a:r>
            <a:r>
              <a:rPr lang="de-DE" dirty="0"/>
              <a:t> </a:t>
            </a:r>
            <a:r>
              <a:rPr lang="de-DE" dirty="0" err="1"/>
              <a:t>quiataque</a:t>
            </a:r>
            <a:r>
              <a:rPr lang="de-DE" dirty="0"/>
              <a:t> </a:t>
            </a:r>
            <a:r>
              <a:rPr lang="de-DE" dirty="0" err="1"/>
              <a:t>volupit</a:t>
            </a:r>
            <a:r>
              <a:rPr lang="de-DE" dirty="0"/>
              <a:t>, </a:t>
            </a:r>
            <a:r>
              <a:rPr lang="de-DE" dirty="0" err="1"/>
              <a:t>sus</a:t>
            </a:r>
            <a:r>
              <a:rPr lang="de-DE" dirty="0"/>
              <a:t> </a:t>
            </a:r>
            <a:r>
              <a:rPr lang="de-DE" dirty="0" err="1"/>
              <a:t>modi-tatur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harci</a:t>
            </a:r>
            <a:r>
              <a:rPr lang="de-DE" dirty="0"/>
              <a:t> ist. (Ebene 1)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Arunt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acest</a:t>
            </a:r>
            <a:r>
              <a:rPr lang="de-DE" dirty="0"/>
              <a:t>, </a:t>
            </a:r>
            <a:r>
              <a:rPr lang="de-DE" dirty="0" err="1"/>
              <a:t>sae</a:t>
            </a:r>
            <a:r>
              <a:rPr lang="de-DE" dirty="0"/>
              <a:t> </a:t>
            </a:r>
            <a:r>
              <a:rPr lang="de-DE" dirty="0" err="1"/>
              <a:t>doluptus</a:t>
            </a:r>
            <a:r>
              <a:rPr lang="de-DE" dirty="0"/>
              <a:t>, </a:t>
            </a:r>
            <a:r>
              <a:rPr lang="de-DE" dirty="0" err="1"/>
              <a:t>officimet</a:t>
            </a:r>
            <a:r>
              <a:rPr lang="de-DE" dirty="0"/>
              <a:t> </a:t>
            </a:r>
            <a:r>
              <a:rPr lang="de-DE" dirty="0" err="1"/>
              <a:t>entiate</a:t>
            </a:r>
            <a:r>
              <a:rPr lang="de-DE" dirty="0"/>
              <a:t> </a:t>
            </a:r>
            <a:r>
              <a:rPr lang="de-DE" dirty="0" err="1"/>
              <a:t>nusam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et quo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verio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. </a:t>
            </a:r>
            <a:r>
              <a:rPr lang="de-DE" dirty="0" err="1"/>
              <a:t>Parum</a:t>
            </a:r>
            <a:r>
              <a:rPr lang="de-DE" dirty="0"/>
              <a:t>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quaspedi</a:t>
            </a:r>
            <a:r>
              <a:rPr lang="de-DE" dirty="0"/>
              <a:t> cum ad </a:t>
            </a:r>
            <a:r>
              <a:rPr lang="de-DE" dirty="0" err="1"/>
              <a:t>magnim</a:t>
            </a:r>
            <a:r>
              <a:rPr lang="de-DE" dirty="0"/>
              <a:t>.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Oluptae</a:t>
            </a:r>
            <a:r>
              <a:rPr lang="de-DE" dirty="0"/>
              <a:t> </a:t>
            </a:r>
            <a:r>
              <a:rPr lang="de-DE" dirty="0" err="1"/>
              <a:t>pudanimus</a:t>
            </a:r>
            <a:r>
              <a:rPr lang="de-DE" dirty="0"/>
              <a:t> </a:t>
            </a:r>
            <a:r>
              <a:rPr lang="de-DE" dirty="0" err="1"/>
              <a:t>ped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sim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velesecabo</a:t>
            </a:r>
            <a:r>
              <a:rPr lang="de-DE" dirty="0"/>
              <a:t>. Nam </a:t>
            </a:r>
            <a:r>
              <a:rPr lang="de-DE" dirty="0" err="1"/>
              <a:t>conestio</a:t>
            </a:r>
            <a:r>
              <a:rPr lang="de-DE" dirty="0"/>
              <a:t>. Ita </a:t>
            </a:r>
            <a:r>
              <a:rPr lang="de-DE" dirty="0" err="1"/>
              <a:t>voluptat</a:t>
            </a:r>
            <a:r>
              <a:rPr lang="de-DE" dirty="0"/>
              <a:t> </a:t>
            </a:r>
            <a:r>
              <a:rPr lang="de-DE" dirty="0" err="1"/>
              <a:t>fugia</a:t>
            </a:r>
            <a:r>
              <a:rPr lang="de-DE" dirty="0"/>
              <a:t> </a:t>
            </a:r>
            <a:r>
              <a:rPr lang="de-DE" dirty="0" err="1"/>
              <a:t>quodict</a:t>
            </a:r>
            <a:r>
              <a:rPr lang="de-DE" dirty="0"/>
              <a:t> </a:t>
            </a:r>
            <a:r>
              <a:rPr lang="de-DE" dirty="0" err="1"/>
              <a:t>urestiist</a:t>
            </a:r>
            <a:r>
              <a:rPr lang="de-DE" dirty="0"/>
              <a:t>, </a:t>
            </a:r>
            <a:r>
              <a:rPr lang="de-DE" dirty="0" err="1"/>
              <a:t>illoris</a:t>
            </a:r>
            <a:r>
              <a:rPr lang="de-DE" dirty="0"/>
              <a:t> </a:t>
            </a:r>
            <a:r>
              <a:rPr lang="de-DE" dirty="0" err="1"/>
              <a:t>cuptatiuntum</a:t>
            </a:r>
            <a:r>
              <a:rPr lang="de-DE" dirty="0"/>
              <a:t> </a:t>
            </a:r>
            <a:r>
              <a:rPr lang="de-DE" dirty="0" err="1"/>
              <a:t>fugitat</a:t>
            </a:r>
            <a:r>
              <a:rPr lang="de-DE" dirty="0"/>
              <a:t>. Net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idem et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lit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inctotaspe</a:t>
            </a:r>
            <a:r>
              <a:rPr lang="de-DE" dirty="0"/>
              <a:t> </a:t>
            </a:r>
            <a:r>
              <a:rPr lang="de-DE" dirty="0" err="1"/>
              <a:t>ped</a:t>
            </a:r>
            <a:r>
              <a:rPr lang="de-DE" dirty="0"/>
              <a:t> </a:t>
            </a:r>
            <a:r>
              <a:rPr lang="de-DE" dirty="0" err="1"/>
              <a:t>mosam</a:t>
            </a:r>
            <a:r>
              <a:rPr lang="de-DE" dirty="0"/>
              <a:t>,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mi, </a:t>
            </a:r>
            <a:r>
              <a:rPr lang="de-DE" dirty="0" err="1"/>
              <a:t>tem</a:t>
            </a:r>
            <a:r>
              <a:rPr lang="de-DE" dirty="0"/>
              <a:t>.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 lvl="1">
              <a:spcBef>
                <a:spcPts val="0"/>
              </a:spcBef>
            </a:pPr>
            <a:r>
              <a:rPr lang="de-DE" dirty="0" err="1"/>
              <a:t>Giat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ipsanderit</a:t>
            </a:r>
            <a:r>
              <a:rPr lang="de-DE" dirty="0"/>
              <a:t> </a:t>
            </a:r>
            <a:r>
              <a:rPr lang="de-DE" dirty="0" err="1"/>
              <a:t>rerepratur</a:t>
            </a:r>
            <a:r>
              <a:rPr lang="de-DE" dirty="0"/>
              <a:t> </a:t>
            </a:r>
            <a:r>
              <a:rPr lang="de-DE" dirty="0" err="1"/>
              <a:t>mo</a:t>
            </a:r>
            <a:r>
              <a:rPr lang="de-DE" dirty="0"/>
              <a:t> </a:t>
            </a:r>
            <a:r>
              <a:rPr lang="de-DE" dirty="0" err="1"/>
              <a:t>evendipsam</a:t>
            </a:r>
            <a:r>
              <a:rPr lang="de-DE" dirty="0"/>
              <a:t> </a:t>
            </a:r>
            <a:r>
              <a:rPr lang="de-DE" dirty="0" err="1"/>
              <a:t>Nienit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es </a:t>
            </a:r>
            <a:r>
              <a:rPr lang="de-DE" dirty="0" err="1"/>
              <a:t>quatur</a:t>
            </a:r>
            <a:r>
              <a:rPr lang="de-DE" dirty="0"/>
              <a:t>?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D672C69-5337-0940-7369-863E090B5F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2"/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(Ebene 3)</a:t>
            </a:r>
          </a:p>
          <a:p>
            <a:pPr lvl="2"/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illoris</a:t>
            </a:r>
            <a:r>
              <a:rPr lang="de-DE" dirty="0"/>
              <a:t> </a:t>
            </a:r>
            <a:r>
              <a:rPr lang="de-DE" dirty="0" err="1"/>
              <a:t>cuptatiuntum</a:t>
            </a:r>
            <a:r>
              <a:rPr lang="de-DE" dirty="0"/>
              <a:t> </a:t>
            </a:r>
            <a:r>
              <a:rPr lang="de-DE" dirty="0" err="1"/>
              <a:t>fugitat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Pudae</a:t>
            </a:r>
            <a:r>
              <a:rPr lang="de-DE" dirty="0"/>
              <a:t> </a:t>
            </a:r>
            <a:r>
              <a:rPr lang="de-DE" dirty="0" err="1"/>
              <a:t>Dunt</a:t>
            </a:r>
            <a:r>
              <a:rPr lang="de-DE" dirty="0"/>
              <a:t> </a:t>
            </a:r>
            <a:r>
              <a:rPr lang="de-DE" dirty="0" err="1"/>
              <a:t>atem</a:t>
            </a:r>
            <a:r>
              <a:rPr lang="de-DE" dirty="0"/>
              <a:t> </a:t>
            </a:r>
            <a:r>
              <a:rPr lang="de-DE" dirty="0" err="1"/>
              <a:t>velicaera</a:t>
            </a:r>
            <a:r>
              <a:rPr lang="de-DE" dirty="0"/>
              <a:t> </a:t>
            </a:r>
            <a:r>
              <a:rPr lang="de-DE" dirty="0" err="1"/>
              <a:t>sant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 </a:t>
            </a:r>
          </a:p>
          <a:p>
            <a:pPr lvl="3"/>
            <a:r>
              <a:rPr lang="de-DE" dirty="0" err="1"/>
              <a:t>Ommodi</a:t>
            </a:r>
            <a:r>
              <a:rPr lang="de-DE" dirty="0"/>
              <a:t> </a:t>
            </a:r>
            <a:r>
              <a:rPr lang="de-DE" dirty="0" err="1"/>
              <a:t>autae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volu</a:t>
            </a:r>
            <a:r>
              <a:rPr lang="de-DE" dirty="0"/>
              <a:t> </a:t>
            </a:r>
            <a:r>
              <a:rPr lang="de-DE" dirty="0" err="1"/>
              <a:t>Doloreptati</a:t>
            </a:r>
            <a:r>
              <a:rPr lang="de-DE" dirty="0"/>
              <a:t> </a:t>
            </a:r>
            <a:r>
              <a:rPr lang="de-DE" dirty="0" err="1"/>
              <a:t>ivolup</a:t>
            </a:r>
            <a:r>
              <a:rPr lang="de-DE" dirty="0"/>
              <a:t> </a:t>
            </a:r>
            <a:r>
              <a:rPr lang="de-DE" dirty="0" err="1"/>
              <a:t>turitas</a:t>
            </a:r>
            <a:r>
              <a:rPr lang="de-DE" dirty="0"/>
              <a:t> mi   (Ebene 4)</a:t>
            </a:r>
          </a:p>
          <a:p>
            <a:pPr lvl="3"/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Maximo </a:t>
            </a:r>
            <a:r>
              <a:rPr lang="de-DE" dirty="0" err="1"/>
              <a:t>bero</a:t>
            </a:r>
            <a:r>
              <a:rPr lang="de-DE" dirty="0"/>
              <a:t> </a:t>
            </a:r>
            <a:r>
              <a:rPr lang="de-DE" dirty="0" err="1"/>
              <a:t>verunti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Net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idem   </a:t>
            </a:r>
          </a:p>
          <a:p>
            <a:pPr lvl="2"/>
            <a:r>
              <a:rPr lang="de-DE" dirty="0"/>
              <a:t> </a:t>
            </a:r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volorup</a:t>
            </a:r>
            <a:r>
              <a:rPr lang="de-DE" dirty="0"/>
              <a:t> </a:t>
            </a:r>
            <a:r>
              <a:rPr lang="de-DE" dirty="0" err="1"/>
              <a:t>tiuriberrum</a:t>
            </a:r>
            <a:endParaRPr lang="de-DE" dirty="0"/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0FB96125-9211-F397-066E-89CC9E532779}"/>
              </a:ext>
            </a:extLst>
          </p:cNvPr>
          <p:cNvCxnSpPr/>
          <p:nvPr/>
        </p:nvCxnSpPr>
        <p:spPr>
          <a:xfrm>
            <a:off x="5497286" y="2463800"/>
            <a:ext cx="95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7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D93D8-3B84-C2C8-4F50-CF31A576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Beatibusapit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conseque</a:t>
            </a:r>
            <a:r>
              <a:rPr lang="de-DE" dirty="0"/>
              <a:t> </a:t>
            </a:r>
            <a:r>
              <a:rPr lang="de-DE" dirty="0" err="1"/>
              <a:t>evel</a:t>
            </a:r>
            <a:r>
              <a:rPr lang="de-DE" dirty="0"/>
              <a:t> ius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F5E9B7D-0ADA-CD00-5868-7CCC7CC77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EF3C002-E874-D5C6-82D1-6F9B552E2C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80569A-E4FE-289C-E0E0-2C192E987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SUBHEADLINE RIA ENDI DEM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19E4640-72E1-0AE8-7522-199D2F8B3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43" y="1955799"/>
            <a:ext cx="4540257" cy="400684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/>
              <a:t>Arunt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acest</a:t>
            </a:r>
            <a:r>
              <a:rPr lang="de-DE" dirty="0"/>
              <a:t>, </a:t>
            </a:r>
            <a:r>
              <a:rPr lang="de-DE" dirty="0" err="1"/>
              <a:t>sae</a:t>
            </a:r>
            <a:r>
              <a:rPr lang="de-DE" dirty="0"/>
              <a:t> </a:t>
            </a:r>
            <a:r>
              <a:rPr lang="de-DE" dirty="0" err="1"/>
              <a:t>doluptus</a:t>
            </a:r>
            <a:r>
              <a:rPr lang="de-DE" dirty="0"/>
              <a:t>, </a:t>
            </a:r>
            <a:r>
              <a:rPr lang="de-DE" dirty="0" err="1"/>
              <a:t>officimet</a:t>
            </a:r>
            <a:r>
              <a:rPr lang="de-DE" dirty="0"/>
              <a:t> </a:t>
            </a:r>
            <a:r>
              <a:rPr lang="de-DE" dirty="0" err="1"/>
              <a:t>entiate</a:t>
            </a:r>
            <a:r>
              <a:rPr lang="de-DE" dirty="0"/>
              <a:t> </a:t>
            </a:r>
            <a:r>
              <a:rPr lang="de-DE" dirty="0" err="1"/>
              <a:t>nusam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et quo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verio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. </a:t>
            </a:r>
            <a:r>
              <a:rPr lang="de-DE" dirty="0" err="1"/>
              <a:t>parum</a:t>
            </a:r>
            <a:r>
              <a:rPr lang="de-DE" dirty="0"/>
              <a:t>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quaspedi</a:t>
            </a:r>
            <a:r>
              <a:rPr lang="de-DE" dirty="0"/>
              <a:t> cum ad </a:t>
            </a:r>
            <a:r>
              <a:rPr lang="de-DE" dirty="0" err="1"/>
              <a:t>magnim</a:t>
            </a:r>
            <a:r>
              <a:rPr lang="de-DE" dirty="0"/>
              <a:t> </a:t>
            </a:r>
            <a:r>
              <a:rPr lang="de-DE" dirty="0" err="1"/>
              <a:t>verionseque</a:t>
            </a:r>
            <a:r>
              <a:rPr lang="de-DE" dirty="0"/>
              <a:t> </a:t>
            </a:r>
            <a:r>
              <a:rPr lang="de-DE" dirty="0" err="1"/>
              <a:t>provid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reperum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reperro</a:t>
            </a:r>
            <a:r>
              <a:rPr lang="de-DE" dirty="0"/>
              <a:t>. 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/>
              <a:t>Net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idem et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lit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inctotaspe</a:t>
            </a:r>
            <a:r>
              <a:rPr lang="de-DE" dirty="0"/>
              <a:t> </a:t>
            </a:r>
            <a:r>
              <a:rPr lang="de-DE" dirty="0" err="1"/>
              <a:t>ped</a:t>
            </a:r>
            <a:r>
              <a:rPr lang="de-DE" dirty="0"/>
              <a:t> </a:t>
            </a:r>
            <a:r>
              <a:rPr lang="de-DE" dirty="0" err="1"/>
              <a:t>mosam</a:t>
            </a:r>
            <a:r>
              <a:rPr lang="de-DE" dirty="0"/>
              <a:t>,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mi,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seditia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, </a:t>
            </a:r>
            <a:r>
              <a:rPr lang="de-DE" dirty="0" err="1"/>
              <a:t>oditatem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, </a:t>
            </a:r>
            <a:r>
              <a:rPr lang="de-DE" dirty="0" err="1"/>
              <a:t>officiet</a:t>
            </a:r>
            <a:r>
              <a:rPr lang="de-DE" dirty="0"/>
              <a:t> </a:t>
            </a:r>
            <a:r>
              <a:rPr lang="de-DE" dirty="0" err="1"/>
              <a:t>quatis</a:t>
            </a:r>
            <a:r>
              <a:rPr lang="de-DE" dirty="0"/>
              <a:t> do-</a:t>
            </a:r>
            <a:r>
              <a:rPr lang="de-DE" dirty="0" err="1"/>
              <a:t>loribus</a:t>
            </a:r>
            <a:r>
              <a:rPr lang="de-DE" dirty="0"/>
              <a:t>,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oditatum</a:t>
            </a:r>
            <a:r>
              <a:rPr lang="de-DE" dirty="0"/>
              <a:t> </a:t>
            </a:r>
            <a:r>
              <a:rPr lang="de-DE" dirty="0" err="1"/>
              <a:t>reium</a:t>
            </a:r>
            <a:r>
              <a:rPr lang="de-DE" dirty="0"/>
              <a:t> </a:t>
            </a:r>
            <a:r>
              <a:rPr lang="de-DE" dirty="0" err="1"/>
              <a:t>reseque</a:t>
            </a:r>
            <a:r>
              <a:rPr lang="de-DE" dirty="0"/>
              <a:t>.</a:t>
            </a:r>
          </a:p>
          <a:p>
            <a:pPr>
              <a:spcBef>
                <a:spcPts val="0"/>
              </a:spcBef>
            </a:pPr>
            <a:r>
              <a:rPr lang="de-DE" dirty="0"/>
              <a:t> </a:t>
            </a:r>
          </a:p>
          <a:p>
            <a:pPr lvl="1">
              <a:spcBef>
                <a:spcPts val="0"/>
              </a:spcBef>
            </a:pPr>
            <a:r>
              <a:rPr lang="de-DE" dirty="0" err="1"/>
              <a:t>Giat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ipsanderit</a:t>
            </a:r>
            <a:r>
              <a:rPr lang="de-DE" dirty="0"/>
              <a:t> </a:t>
            </a:r>
            <a:r>
              <a:rPr lang="de-DE" dirty="0" err="1"/>
              <a:t>rerepratur</a:t>
            </a:r>
            <a:r>
              <a:rPr lang="de-DE" dirty="0"/>
              <a:t> </a:t>
            </a:r>
            <a:r>
              <a:rPr lang="de-DE" dirty="0" err="1"/>
              <a:t>mo</a:t>
            </a:r>
            <a:r>
              <a:rPr lang="de-DE" dirty="0"/>
              <a:t> </a:t>
            </a:r>
            <a:r>
              <a:rPr lang="de-DE" dirty="0" err="1"/>
              <a:t>evendipsam</a:t>
            </a:r>
            <a:r>
              <a:rPr lang="de-DE" dirty="0"/>
              <a:t> </a:t>
            </a:r>
            <a:r>
              <a:rPr lang="de-DE" dirty="0" err="1"/>
              <a:t>Nienit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es </a:t>
            </a:r>
            <a:r>
              <a:rPr lang="de-DE" dirty="0" err="1"/>
              <a:t>quatur</a:t>
            </a:r>
            <a:r>
              <a:rPr lang="de-DE" dirty="0"/>
              <a:t>?  (Ebene 2)</a:t>
            </a:r>
          </a:p>
        </p:txBody>
      </p:sp>
      <p:graphicFrame>
        <p:nvGraphicFramePr>
          <p:cNvPr id="12" name="Diagrammplatzhalter 11">
            <a:extLst>
              <a:ext uri="{FF2B5EF4-FFF2-40B4-BE49-F238E27FC236}">
                <a16:creationId xmlns:a16="http://schemas.microsoft.com/office/drawing/2014/main" id="{19F76949-A85C-16DF-AA8D-6F6721AAD138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334918589"/>
              </p:ext>
            </p:extLst>
          </p:nvPr>
        </p:nvGraphicFramePr>
        <p:xfrm>
          <a:off x="5497513" y="3592512"/>
          <a:ext cx="6215062" cy="24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6514317E-0C9D-4F17-6152-D18B07AC7E19}"/>
              </a:ext>
            </a:extLst>
          </p:cNvPr>
          <p:cNvCxnSpPr/>
          <p:nvPr/>
        </p:nvCxnSpPr>
        <p:spPr>
          <a:xfrm>
            <a:off x="5497286" y="3388707"/>
            <a:ext cx="95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6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8B733-38AD-07EA-F6FB-B3C47844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Lore </a:t>
            </a:r>
            <a:r>
              <a:rPr lang="de-DE" dirty="0" err="1"/>
              <a:t>Essitate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Beatibusapit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98AA488-8D53-C9FD-DB35-C7A5A3EA9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</a:t>
            </a:r>
            <a:r>
              <a:rPr lang="de-DE" dirty="0" err="1"/>
              <a:t>Aciducimpedi</a:t>
            </a:r>
            <a:r>
              <a:rPr lang="de-DE" dirty="0"/>
              <a:t>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Optiatem</a:t>
            </a:r>
            <a:r>
              <a:rPr lang="de-DE" dirty="0"/>
              <a:t> </a:t>
            </a:r>
            <a:r>
              <a:rPr lang="de-DE" dirty="0" err="1"/>
              <a:t>seque</a:t>
            </a:r>
            <a:r>
              <a:rPr lang="de-DE" dirty="0"/>
              <a:t> </a:t>
            </a:r>
            <a:r>
              <a:rPr lang="de-DE" dirty="0" err="1"/>
              <a:t>Ture</a:t>
            </a:r>
            <a:r>
              <a:rPr lang="de-DE" dirty="0"/>
              <a:t> debis et </a:t>
            </a:r>
            <a:r>
              <a:rPr lang="de-DE" dirty="0" err="1"/>
              <a:t>modi</a:t>
            </a:r>
            <a:r>
              <a:rPr lang="de-DE" dirty="0"/>
              <a:t> </a:t>
            </a:r>
            <a:r>
              <a:rPr lang="de-DE" dirty="0" err="1"/>
              <a:t>dam</a:t>
            </a:r>
            <a:r>
              <a:rPr lang="de-DE" dirty="0"/>
              <a:t>.   </a:t>
            </a:r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Quatem</a:t>
            </a:r>
            <a:r>
              <a:rPr lang="de-DE" dirty="0"/>
              <a:t> et, </a:t>
            </a:r>
            <a:r>
              <a:rPr lang="de-DE" dirty="0" err="1"/>
              <a:t>inci</a:t>
            </a:r>
            <a:r>
              <a:rPr lang="de-DE" dirty="0"/>
              <a:t> </a:t>
            </a:r>
            <a:r>
              <a:rPr lang="de-DE" dirty="0" err="1"/>
              <a:t>dunt</a:t>
            </a:r>
            <a:r>
              <a:rPr lang="de-DE" dirty="0"/>
              <a:t>. </a:t>
            </a:r>
            <a:r>
              <a:rPr lang="de-DE" dirty="0" err="1"/>
              <a:t>Harcia</a:t>
            </a:r>
            <a:r>
              <a:rPr lang="de-DE" dirty="0"/>
              <a:t> </a:t>
            </a:r>
            <a:r>
              <a:rPr lang="de-DE" dirty="0" err="1"/>
              <a:t>esci-ta</a:t>
            </a:r>
            <a:r>
              <a:rPr lang="de-DE" dirty="0"/>
              <a:t> </a:t>
            </a:r>
            <a:r>
              <a:rPr lang="de-DE" dirty="0" err="1"/>
              <a:t>Busae</a:t>
            </a:r>
            <a:r>
              <a:rPr lang="de-DE" dirty="0"/>
              <a:t> </a:t>
            </a:r>
            <a:r>
              <a:rPr lang="de-DE" dirty="0" err="1"/>
              <a:t>od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volorio</a:t>
            </a:r>
            <a:r>
              <a:rPr lang="de-DE" dirty="0"/>
              <a:t>. (Ebene 2)</a:t>
            </a:r>
          </a:p>
          <a:p>
            <a:pPr lvl="1"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/>
              <a:t>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</a:t>
            </a:r>
            <a:r>
              <a:rPr lang="de-DE" dirty="0" err="1"/>
              <a:t>Aciducimpedi</a:t>
            </a:r>
            <a:r>
              <a:rPr lang="de-DE" dirty="0"/>
              <a:t>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Optiatem</a:t>
            </a:r>
            <a:r>
              <a:rPr lang="de-DE" dirty="0"/>
              <a:t> </a:t>
            </a:r>
            <a:r>
              <a:rPr lang="de-DE" dirty="0" err="1"/>
              <a:t>seque</a:t>
            </a:r>
            <a:r>
              <a:rPr lang="de-DE" dirty="0"/>
              <a:t> </a:t>
            </a:r>
            <a:r>
              <a:rPr lang="de-DE" dirty="0" err="1"/>
              <a:t>Ture</a:t>
            </a:r>
            <a:r>
              <a:rPr lang="de-DE" dirty="0"/>
              <a:t> debis et </a:t>
            </a:r>
            <a:r>
              <a:rPr lang="de-DE" dirty="0" err="1"/>
              <a:t>modi</a:t>
            </a:r>
            <a:r>
              <a:rPr lang="de-DE" dirty="0"/>
              <a:t> </a:t>
            </a:r>
            <a:r>
              <a:rPr lang="de-DE" dirty="0" err="1"/>
              <a:t>dam</a:t>
            </a:r>
            <a:r>
              <a:rPr lang="de-DE" dirty="0"/>
              <a:t> </a:t>
            </a:r>
            <a:r>
              <a:rPr lang="de-DE" dirty="0" err="1"/>
              <a:t>Rore-ceprecus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Arumque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ute</a:t>
            </a:r>
            <a:r>
              <a:rPr lang="de-DE" dirty="0"/>
              <a:t> </a:t>
            </a:r>
            <a:r>
              <a:rPr lang="de-DE" dirty="0" err="1"/>
              <a:t>parcid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dolu</a:t>
            </a:r>
            <a:r>
              <a:rPr lang="de-DE" dirty="0"/>
              <a:t> Os </a:t>
            </a:r>
            <a:r>
              <a:rPr lang="de-DE" dirty="0" err="1"/>
              <a:t>dolenia</a:t>
            </a:r>
            <a:r>
              <a:rPr lang="de-DE" dirty="0"/>
              <a:t> nos </a:t>
            </a:r>
            <a:r>
              <a:rPr lang="de-DE" dirty="0" err="1"/>
              <a:t>eaquis.Bus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molupta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magnit</a:t>
            </a:r>
            <a:r>
              <a:rPr lang="de-DE" dirty="0"/>
              <a:t> Fuga Dam </a:t>
            </a:r>
            <a:r>
              <a:rPr lang="de-DE" dirty="0" err="1"/>
              <a:t>exerior</a:t>
            </a:r>
            <a:r>
              <a:rPr lang="de-DE" dirty="0"/>
              <a:t> mi,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qxuam</a:t>
            </a:r>
            <a:r>
              <a:rPr lang="de-DE" dirty="0"/>
              <a:t> </a:t>
            </a:r>
            <a:r>
              <a:rPr lang="de-DE" dirty="0" err="1"/>
              <a:t>Aciducimpedi</a:t>
            </a:r>
            <a:r>
              <a:rPr lang="de-DE" dirty="0"/>
              <a:t> </a:t>
            </a:r>
            <a:r>
              <a:rPr lang="de-DE" dirty="0" err="1"/>
              <a:t>quiam</a:t>
            </a:r>
            <a:r>
              <a:rPr lang="de-DE" dirty="0"/>
              <a:t>.</a:t>
            </a:r>
          </a:p>
          <a:p>
            <a:pPr>
              <a:spcBef>
                <a:spcPts val="0"/>
              </a:spcBef>
            </a:pPr>
            <a:r>
              <a:rPr lang="de-DE" dirty="0"/>
              <a:t> </a:t>
            </a:r>
          </a:p>
          <a:p>
            <a:pPr>
              <a:spcBef>
                <a:spcPts val="0"/>
              </a:spcBef>
            </a:pPr>
            <a:r>
              <a:rPr lang="de-DE" dirty="0" err="1"/>
              <a:t>Optiatem</a:t>
            </a:r>
            <a:r>
              <a:rPr lang="de-DE" dirty="0"/>
              <a:t> </a:t>
            </a:r>
            <a:r>
              <a:rPr lang="de-DE" dirty="0" err="1"/>
              <a:t>seque</a:t>
            </a:r>
            <a:r>
              <a:rPr lang="de-DE" dirty="0"/>
              <a:t> </a:t>
            </a:r>
            <a:r>
              <a:rPr lang="de-DE" dirty="0" err="1"/>
              <a:t>Roreceprecus</a:t>
            </a:r>
            <a:r>
              <a:rPr lang="de-DE" dirty="0"/>
              <a:t> </a:t>
            </a:r>
            <a:r>
              <a:rPr lang="de-DE" dirty="0" err="1"/>
              <a:t>mil</a:t>
            </a:r>
            <a:r>
              <a:rPr lang="de-DE" dirty="0"/>
              <a:t> </a:t>
            </a:r>
            <a:r>
              <a:rPr lang="de-DE" dirty="0" err="1"/>
              <a:t>eatio</a:t>
            </a:r>
            <a:r>
              <a:rPr lang="de-DE" dirty="0"/>
              <a:t> </a:t>
            </a:r>
            <a:r>
              <a:rPr lang="de-DE" dirty="0" err="1"/>
              <a:t>nsed</a:t>
            </a:r>
            <a:r>
              <a:rPr lang="de-DE" dirty="0"/>
              <a:t> </a:t>
            </a:r>
            <a:r>
              <a:rPr lang="de-DE" dirty="0" err="1"/>
              <a:t>eatiur</a:t>
            </a:r>
            <a:r>
              <a:rPr lang="de-DE" dirty="0"/>
              <a:t> Sam </a:t>
            </a:r>
            <a:r>
              <a:rPr lang="de-DE" dirty="0" err="1"/>
              <a:t>quia</a:t>
            </a:r>
            <a:r>
              <a:rPr lang="de-DE" dirty="0"/>
              <a:t> in pro </a:t>
            </a:r>
            <a:r>
              <a:rPr lang="de-DE" dirty="0" err="1"/>
              <a:t>qui</a:t>
            </a:r>
            <a:r>
              <a:rPr lang="de-DE" dirty="0"/>
              <a:t> Um </a:t>
            </a:r>
            <a:r>
              <a:rPr lang="de-DE" dirty="0" err="1"/>
              <a:t>harum</a:t>
            </a:r>
            <a:r>
              <a:rPr lang="de-DE" dirty="0"/>
              <a:t> </a:t>
            </a:r>
            <a:r>
              <a:rPr lang="de-DE" dirty="0" err="1"/>
              <a:t>saecaes</a:t>
            </a:r>
            <a:r>
              <a:rPr lang="de-DE" dirty="0"/>
              <a:t> </a:t>
            </a:r>
            <a:r>
              <a:rPr lang="de-DE" dirty="0" err="1"/>
              <a:t>essintin-tiade</a:t>
            </a:r>
            <a:r>
              <a:rPr lang="de-DE" dirty="0"/>
              <a:t> </a:t>
            </a:r>
            <a:r>
              <a:rPr lang="de-DE" dirty="0" err="1"/>
              <a:t>Luptatium</a:t>
            </a:r>
            <a:r>
              <a:rPr lang="de-DE" dirty="0"/>
              <a:t> es </a:t>
            </a:r>
            <a:r>
              <a:rPr lang="de-DE" dirty="0" err="1"/>
              <a:t>abo</a:t>
            </a:r>
            <a:r>
              <a:rPr lang="de-DE" dirty="0"/>
              <a:t> </a:t>
            </a:r>
            <a:r>
              <a:rPr lang="de-DE" dirty="0" err="1"/>
              <a:t>Ellentur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aruptae</a:t>
            </a:r>
            <a:r>
              <a:rPr lang="de-DE" dirty="0"/>
              <a:t> </a:t>
            </a:r>
            <a:r>
              <a:rPr lang="de-DE" dirty="0" err="1"/>
              <a:t>poremqui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ssundus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excerio</a:t>
            </a:r>
            <a:r>
              <a:rPr lang="de-DE" dirty="0"/>
              <a:t> </a:t>
            </a:r>
            <a:r>
              <a:rPr lang="de-DE" dirty="0" err="1"/>
              <a:t>reptiunt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. 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Ipsantiore</a:t>
            </a:r>
            <a:r>
              <a:rPr lang="de-DE" dirty="0"/>
              <a:t> </a:t>
            </a:r>
            <a:r>
              <a:rPr lang="de-DE" dirty="0" err="1"/>
              <a:t>laboriore</a:t>
            </a:r>
            <a:r>
              <a:rPr lang="de-DE" dirty="0"/>
              <a:t> </a:t>
            </a:r>
            <a:r>
              <a:rPr lang="de-DE" dirty="0" err="1"/>
              <a:t>porepel</a:t>
            </a:r>
            <a:r>
              <a:rPr lang="de-DE" dirty="0"/>
              <a:t> </a:t>
            </a:r>
            <a:r>
              <a:rPr lang="de-DE" dirty="0" err="1"/>
              <a:t>ibusamus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sapellicti</a:t>
            </a:r>
            <a:r>
              <a:rPr lang="de-DE" dirty="0"/>
              <a:t> </a:t>
            </a:r>
            <a:r>
              <a:rPr lang="de-DE" dirty="0" err="1"/>
              <a:t>oditend</a:t>
            </a:r>
            <a:r>
              <a:rPr lang="de-DE" dirty="0"/>
              <a:t> </a:t>
            </a:r>
            <a:r>
              <a:rPr lang="de-DE" dirty="0" err="1"/>
              <a:t>igenissequo</a:t>
            </a:r>
            <a:r>
              <a:rPr lang="de-DE" dirty="0"/>
              <a:t> </a:t>
            </a:r>
            <a:r>
              <a:rPr lang="de-DE" dirty="0" err="1"/>
              <a:t>invelecto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res</a:t>
            </a:r>
            <a:r>
              <a:rPr lang="de-DE" dirty="0"/>
              <a:t> et </a:t>
            </a:r>
            <a:r>
              <a:rPr lang="de-DE" dirty="0" err="1"/>
              <a:t>aspe</a:t>
            </a:r>
            <a:r>
              <a:rPr lang="de-DE" dirty="0"/>
              <a:t> </a:t>
            </a:r>
            <a:r>
              <a:rPr lang="de-DE" dirty="0" err="1"/>
              <a:t>plibus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volorepelit</a:t>
            </a:r>
            <a:r>
              <a:rPr lang="de-DE" dirty="0"/>
              <a:t>, </a:t>
            </a:r>
            <a:r>
              <a:rPr lang="de-DE" dirty="0" err="1"/>
              <a:t>volori</a:t>
            </a:r>
            <a:r>
              <a:rPr lang="de-DE" dirty="0"/>
              <a:t> </a:t>
            </a:r>
            <a:r>
              <a:rPr lang="de-DE" dirty="0" err="1"/>
              <a:t>abore</a:t>
            </a:r>
            <a:r>
              <a:rPr lang="de-DE" dirty="0"/>
              <a:t>, </a:t>
            </a:r>
            <a:r>
              <a:rPr lang="de-DE" dirty="0" err="1"/>
              <a:t>autempos</a:t>
            </a:r>
            <a:r>
              <a:rPr lang="de-DE" dirty="0"/>
              <a:t> sam </a:t>
            </a:r>
            <a:r>
              <a:rPr lang="de-DE" dirty="0" err="1"/>
              <a:t>fugia</a:t>
            </a:r>
            <a:r>
              <a:rPr lang="de-DE" dirty="0"/>
              <a:t> </a:t>
            </a:r>
            <a:r>
              <a:rPr lang="de-DE" dirty="0" err="1"/>
              <a:t>velest</a:t>
            </a:r>
            <a:r>
              <a:rPr lang="de-DE" dirty="0"/>
              <a:t> </a:t>
            </a:r>
            <a:r>
              <a:rPr lang="de-DE" dirty="0" err="1"/>
              <a:t>optatur</a:t>
            </a:r>
            <a:r>
              <a:rPr lang="de-DE" dirty="0"/>
              <a:t> </a:t>
            </a:r>
            <a:r>
              <a:rPr lang="de-DE" dirty="0" err="1"/>
              <a:t>sequia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et </a:t>
            </a:r>
            <a:r>
              <a:rPr lang="de-DE" dirty="0" err="1"/>
              <a:t>debit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nonsecatur</a:t>
            </a:r>
            <a:r>
              <a:rPr lang="de-DE" dirty="0"/>
              <a:t> </a:t>
            </a:r>
            <a:r>
              <a:rPr lang="de-DE" dirty="0" err="1"/>
              <a:t>aborepe</a:t>
            </a:r>
            <a:r>
              <a:rPr lang="de-DE" dirty="0"/>
              <a:t> </a:t>
            </a:r>
            <a:r>
              <a:rPr lang="de-DE" dirty="0" err="1"/>
              <a:t>rovitium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nitam</a:t>
            </a:r>
            <a:r>
              <a:rPr lang="de-DE" dirty="0"/>
              <a:t>. Um </a:t>
            </a:r>
            <a:r>
              <a:rPr lang="de-DE" dirty="0" err="1"/>
              <a:t>endions</a:t>
            </a:r>
            <a:r>
              <a:rPr lang="de-DE" dirty="0"/>
              <a:t> </a:t>
            </a:r>
            <a:r>
              <a:rPr lang="de-DE" dirty="0" err="1"/>
              <a:t>equodip</a:t>
            </a:r>
            <a:r>
              <a:rPr lang="de-DE" dirty="0"/>
              <a:t> </a:t>
            </a:r>
            <a:r>
              <a:rPr lang="de-DE" dirty="0" err="1"/>
              <a:t>suntinte</a:t>
            </a:r>
            <a:r>
              <a:rPr lang="de-DE" dirty="0"/>
              <a:t> </a:t>
            </a:r>
            <a:r>
              <a:rPr lang="de-DE" dirty="0" err="1"/>
              <a:t>omniendita</a:t>
            </a:r>
            <a:r>
              <a:rPr lang="de-DE" dirty="0"/>
              <a:t> </a:t>
            </a:r>
            <a:r>
              <a:rPr lang="de-DE" dirty="0" err="1"/>
              <a:t>volen-dae</a:t>
            </a:r>
            <a:r>
              <a:rPr lang="de-DE" dirty="0"/>
              <a:t> </a:t>
            </a:r>
            <a:r>
              <a:rPr lang="de-DE" dirty="0" err="1"/>
              <a:t>nemperitatum</a:t>
            </a:r>
            <a:r>
              <a:rPr lang="de-DE" dirty="0"/>
              <a:t> </a:t>
            </a:r>
            <a:r>
              <a:rPr lang="de-DE" dirty="0" err="1"/>
              <a:t>quame</a:t>
            </a:r>
            <a:r>
              <a:rPr lang="de-DE" dirty="0"/>
              <a:t> </a:t>
            </a:r>
            <a:r>
              <a:rPr lang="de-DE" dirty="0" err="1"/>
              <a:t>sant</a:t>
            </a:r>
            <a:r>
              <a:rPr lang="de-DE" dirty="0"/>
              <a:t>. (Ebene 1)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dirty="0" err="1"/>
              <a:t>Ebitint</a:t>
            </a:r>
            <a:r>
              <a:rPr lang="de-DE" dirty="0"/>
              <a:t> </a:t>
            </a:r>
            <a:r>
              <a:rPr lang="de-DE" dirty="0" err="1"/>
              <a:t>Berrovide</a:t>
            </a:r>
            <a:r>
              <a:rPr lang="de-DE" dirty="0"/>
              <a:t> non </a:t>
            </a:r>
            <a:r>
              <a:rPr lang="de-DE" dirty="0" err="1"/>
              <a:t>postrum</a:t>
            </a:r>
            <a:r>
              <a:rPr lang="de-DE" dirty="0"/>
              <a:t> </a:t>
            </a:r>
            <a:r>
              <a:rPr lang="de-DE" dirty="0" err="1"/>
              <a:t>volorenti</a:t>
            </a:r>
            <a:r>
              <a:rPr lang="de-DE" dirty="0"/>
              <a:t> di </a:t>
            </a:r>
            <a:r>
              <a:rPr lang="de-DE" dirty="0" err="1"/>
              <a:t>nis</a:t>
            </a:r>
            <a:r>
              <a:rPr lang="de-DE" dirty="0"/>
              <a:t> </a:t>
            </a:r>
            <a:r>
              <a:rPr lang="de-DE" dirty="0" err="1"/>
              <a:t>sae</a:t>
            </a:r>
            <a:r>
              <a:rPr lang="de-DE" dirty="0"/>
              <a:t>. Et </a:t>
            </a:r>
            <a:r>
              <a:rPr lang="de-DE" dirty="0" err="1"/>
              <a:t>este</a:t>
            </a:r>
            <a:r>
              <a:rPr lang="de-DE" dirty="0"/>
              <a:t> </a:t>
            </a:r>
            <a:r>
              <a:rPr lang="de-DE" dirty="0" err="1"/>
              <a:t>nulpa</a:t>
            </a:r>
            <a:r>
              <a:rPr lang="de-DE" dirty="0"/>
              <a:t> </a:t>
            </a:r>
            <a:r>
              <a:rPr lang="de-DE" dirty="0" err="1"/>
              <a:t>nust</a:t>
            </a:r>
            <a:r>
              <a:rPr lang="de-DE" dirty="0"/>
              <a:t>, cum </a:t>
            </a:r>
            <a:r>
              <a:rPr lang="de-DE" dirty="0" err="1"/>
              <a:t>fugitec</a:t>
            </a:r>
            <a:r>
              <a:rPr lang="de-DE" dirty="0"/>
              <a:t> </a:t>
            </a:r>
            <a:r>
              <a:rPr lang="de-DE" dirty="0" err="1"/>
              <a:t>atibus</a:t>
            </a:r>
            <a:r>
              <a:rPr lang="de-DE" dirty="0"/>
              <a:t>.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rectu-ritae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</a:t>
            </a:r>
            <a:r>
              <a:rPr lang="de-DE" dirty="0" err="1"/>
              <a:t>magnisinum</a:t>
            </a:r>
            <a:r>
              <a:rPr lang="de-DE" dirty="0"/>
              <a:t> </a:t>
            </a:r>
            <a:r>
              <a:rPr lang="de-DE" dirty="0" err="1"/>
              <a:t>nobit</a:t>
            </a:r>
            <a:r>
              <a:rPr lang="de-DE" dirty="0"/>
              <a:t> </a:t>
            </a:r>
            <a:r>
              <a:rPr lang="de-DE" dirty="0" err="1"/>
              <a:t>fugition</a:t>
            </a:r>
            <a:r>
              <a:rPr lang="de-DE" dirty="0"/>
              <a:t> </a:t>
            </a:r>
            <a:r>
              <a:rPr lang="de-DE" dirty="0" err="1"/>
              <a:t>presecte</a:t>
            </a:r>
            <a:r>
              <a:rPr lang="de-DE" dirty="0"/>
              <a:t> nos </a:t>
            </a:r>
            <a:r>
              <a:rPr lang="de-DE" dirty="0" err="1"/>
              <a:t>dolor</a:t>
            </a:r>
            <a:r>
              <a:rPr lang="de-DE" dirty="0"/>
              <a:t> aut.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B918D43-F528-1688-B01E-A01AB56D2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Presentation Title  |  Rev. 26.1  |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9CE918C-6360-38B6-3738-7BA9FC3B0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135B-DBC3-47E3-AA76-F926DA02DA2D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298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MER_Dog-Line">
      <a:dk1>
        <a:srgbClr val="4B4A50"/>
      </a:dk1>
      <a:lt1>
        <a:srgbClr val="FFFFFF"/>
      </a:lt1>
      <a:dk2>
        <a:srgbClr val="A1A332"/>
      </a:dk2>
      <a:lt2>
        <a:srgbClr val="ECE3DC"/>
      </a:lt2>
      <a:accent1>
        <a:srgbClr val="A1A332"/>
      </a:accent1>
      <a:accent2>
        <a:srgbClr val="D8CFCB"/>
      </a:accent2>
      <a:accent3>
        <a:srgbClr val="BAB1B0"/>
      </a:accent3>
      <a:accent4>
        <a:srgbClr val="938F93"/>
      </a:accent4>
      <a:accent5>
        <a:srgbClr val="706D73"/>
      </a:accent5>
      <a:accent6>
        <a:srgbClr val="C1C338"/>
      </a:accent6>
      <a:hlink>
        <a:srgbClr val="4B4A50"/>
      </a:hlink>
      <a:folHlink>
        <a:srgbClr val="A1A332"/>
      </a:folHlink>
    </a:clrScheme>
    <a:fontScheme name="Bemer">
      <a:majorFont>
        <a:latin typeface="Barlow Light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ER_PPT-Vorlage_Human" id="{002C718F-3F79-D347-8170-5AFB67A237DD}" vid="{D29795A9-2009-9F42-88FE-48721F48CC6D}"/>
    </a:ext>
  </a:extLst>
</a:theme>
</file>

<file path=ppt/theme/theme2.xml><?xml version="1.0" encoding="utf-8"?>
<a:theme xmlns:a="http://schemas.openxmlformats.org/drawingml/2006/main" name="1_Office">
  <a:themeElements>
    <a:clrScheme name="BEMER_Dog-Line">
      <a:dk1>
        <a:srgbClr val="4B4A50"/>
      </a:dk1>
      <a:lt1>
        <a:srgbClr val="FFFFFF"/>
      </a:lt1>
      <a:dk2>
        <a:srgbClr val="A1A332"/>
      </a:dk2>
      <a:lt2>
        <a:srgbClr val="ECE3DC"/>
      </a:lt2>
      <a:accent1>
        <a:srgbClr val="A1A332"/>
      </a:accent1>
      <a:accent2>
        <a:srgbClr val="D8CFCB"/>
      </a:accent2>
      <a:accent3>
        <a:srgbClr val="BAB1B0"/>
      </a:accent3>
      <a:accent4>
        <a:srgbClr val="938F93"/>
      </a:accent4>
      <a:accent5>
        <a:srgbClr val="706D73"/>
      </a:accent5>
      <a:accent6>
        <a:srgbClr val="C1C338"/>
      </a:accent6>
      <a:hlink>
        <a:srgbClr val="4B4A50"/>
      </a:hlink>
      <a:folHlink>
        <a:srgbClr val="A1A332"/>
      </a:folHlink>
    </a:clrScheme>
    <a:fontScheme name="Bemer">
      <a:majorFont>
        <a:latin typeface="Barlow Light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ER_PPT-Vorlage_Human" id="{002C718F-3F79-D347-8170-5AFB67A237DD}" vid="{D29795A9-2009-9F42-88FE-48721F48CC6D}"/>
    </a:ext>
  </a:extLst>
</a:theme>
</file>

<file path=ppt/theme/theme3.xml><?xml version="1.0" encoding="utf-8"?>
<a:theme xmlns:a="http://schemas.openxmlformats.org/drawingml/2006/main" name="2_Office">
  <a:themeElements>
    <a:clrScheme name="BEMER_Dog-Line">
      <a:dk1>
        <a:srgbClr val="4B4A50"/>
      </a:dk1>
      <a:lt1>
        <a:srgbClr val="FFFFFF"/>
      </a:lt1>
      <a:dk2>
        <a:srgbClr val="A1A332"/>
      </a:dk2>
      <a:lt2>
        <a:srgbClr val="ECE3DC"/>
      </a:lt2>
      <a:accent1>
        <a:srgbClr val="A1A332"/>
      </a:accent1>
      <a:accent2>
        <a:srgbClr val="D8CFCB"/>
      </a:accent2>
      <a:accent3>
        <a:srgbClr val="BAB1B0"/>
      </a:accent3>
      <a:accent4>
        <a:srgbClr val="938F93"/>
      </a:accent4>
      <a:accent5>
        <a:srgbClr val="706D73"/>
      </a:accent5>
      <a:accent6>
        <a:srgbClr val="C1C338"/>
      </a:accent6>
      <a:hlink>
        <a:srgbClr val="4B4A50"/>
      </a:hlink>
      <a:folHlink>
        <a:srgbClr val="A1A332"/>
      </a:folHlink>
    </a:clrScheme>
    <a:fontScheme name="Bemer">
      <a:majorFont>
        <a:latin typeface="Barlow Light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ER_PPT-Vorlage_Human" id="{002C718F-3F79-D347-8170-5AFB67A237DD}" vid="{D29795A9-2009-9F42-88FE-48721F48CC6D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DD5331CD440C4CBA6A790FAF93EE29" ma:contentTypeVersion="24" ma:contentTypeDescription="Ein neues Dokument erstellen." ma:contentTypeScope="" ma:versionID="e4996f992aa7cd1749bae90cf246405c">
  <xsd:schema xmlns:xsd="http://www.w3.org/2001/XMLSchema" xmlns:xs="http://www.w3.org/2001/XMLSchema" xmlns:p="http://schemas.microsoft.com/office/2006/metadata/properties" xmlns:ns2="0c4e4848-c9fd-4f6c-b400-2c8ad008ca47" xmlns:ns3="a8a4c169-f534-463f-a8df-204fecbcd7cc" targetNamespace="http://schemas.microsoft.com/office/2006/metadata/properties" ma:root="true" ma:fieldsID="245dd4b2b870a14001066386937fe291" ns2:_="" ns3:_="">
    <xsd:import namespace="0c4e4848-c9fd-4f6c-b400-2c8ad008ca47"/>
    <xsd:import namespace="a8a4c169-f534-463f-a8df-204fecbcd7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e4848-c9fd-4f6c-b400-2c8ad008ca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9" nillable="true" ma:taxonomy="true" ma:internalName="lcf76f155ced4ddcb4097134ff3c332f" ma:taxonomyFieldName="MediaServiceImageTags" ma:displayName="Bildmarkierungen" ma:readOnly="false" ma:fieldId="{5cf76f15-5ced-4ddc-b409-7134ff3c332f}" ma:taxonomyMulti="true" ma:sspId="e458178b-dae6-44fe-960f-d3a1874c81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4c169-f534-463f-a8df-204fecbcd7c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6917186-57cb-4069-b7fc-c695891496f7}" ma:internalName="TaxCatchAll" ma:showField="CatchAllData" ma:web="a8a4c169-f534-463f-a8df-204fecbcd7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Inhaltstyp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922673-33F3-48AF-8F07-389C10EE6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255651-26D0-4166-8728-68F2677CF7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4e4848-c9fd-4f6c-b400-2c8ad008ca47"/>
    <ds:schemaRef ds:uri="a8a4c169-f534-463f-a8df-204fecbcd7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1233</Words>
  <Application>Microsoft Macintosh PowerPoint</Application>
  <PresentationFormat>Widescreen</PresentationFormat>
  <Paragraphs>137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Barlow</vt:lpstr>
      <vt:lpstr>Barlow Light</vt:lpstr>
      <vt:lpstr>Barlow SemiBold</vt:lpstr>
      <vt:lpstr>Barlow Thin</vt:lpstr>
      <vt:lpstr>Calibri</vt:lpstr>
      <vt:lpstr>Office</vt:lpstr>
      <vt:lpstr>1_Office</vt:lpstr>
      <vt:lpstr>2_Office</vt:lpstr>
      <vt:lpstr>PowerPoint Presentation</vt:lpstr>
      <vt:lpstr>Contents</vt:lpstr>
      <vt:lpstr>Headline Goes   Here About the  Topic</vt:lpstr>
      <vt:lpstr>Headline Goes Here About  the Topic</vt:lpstr>
      <vt:lpstr>Headline Goes Here About the Topic </vt:lpstr>
      <vt:lpstr>PowerPoint Presentation</vt:lpstr>
      <vt:lpstr>Headline Lore Essitate map Beatibusapit,  conseque evel ius</vt:lpstr>
      <vt:lpstr>Headline Lore Essitate map Beatibusapit,  conseque evel ius</vt:lpstr>
      <vt:lpstr>Headline Lore Essitate map Beatibusapit</vt:lpstr>
      <vt:lpstr>Headline Lore Essitate map  Beatibusapit, conseque</vt:lpstr>
      <vt:lpstr>Headline Lore Essitate map</vt:lpstr>
      <vt:lpstr>Headline Lore Essitate map</vt:lpstr>
      <vt:lpstr>PowerPoint Presentation</vt:lpstr>
      <vt:lpstr>Headline Lore Essitate map</vt:lpstr>
      <vt:lpstr>PowerPoint Presentation</vt:lpstr>
      <vt:lpstr>01</vt:lpstr>
      <vt:lpstr>PowerPoint Presentation</vt:lpstr>
    </vt:vector>
  </TitlesOfParts>
  <Manager>Harald Endrös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Chiara Carisch</dc:creator>
  <cp:lastModifiedBy>Caylee Shaw</cp:lastModifiedBy>
  <cp:revision>27</cp:revision>
  <dcterms:created xsi:type="dcterms:W3CDTF">2025-07-29T08:30:27Z</dcterms:created>
  <dcterms:modified xsi:type="dcterms:W3CDTF">2026-05-29T17:28:07Z</dcterms:modified>
  <cp:category>Präsentationen;Vorlagen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2026-03-25T16:31:20Z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6a87368e-8145-47c8-b05a-4d61231f211b</vt:lpwstr>
  </property>
  <property fmtid="{D5CDD505-2E9C-101B-9397-08002B2CF9AE}" pid="7" name="MSIP_Label_defa4170-0d19-0005-0004-bc88714345d2_ActionId">
    <vt:lpwstr>cfb862df-3e7e-4e51-a5e6-4526ba11a62f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50, 0, 1, 1</vt:lpwstr>
  </property>
</Properties>
</file>