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0972800" cy="10972800"/>
  <p:notesSz cx="6858000" cy="9144000"/>
  <p:embeddedFontLst>
    <p:embeddedFont>
      <p:font typeface="Moontime"/>
      <p:regular r:id="rId6"/>
    </p:embeddedFont>
    <p:embeddedFont>
      <p:font typeface="Poppins" pitchFamily="2" charset="77"/>
      <p:regular r:id="rId7"/>
      <p:bold r:id="rId8"/>
      <p:italic r:id="rId9"/>
      <p:boldItalic r:id="rId10"/>
    </p:embeddedFont>
    <p:embeddedFont>
      <p:font typeface="Poppins Bold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0" autoAdjust="0"/>
    <p:restoredTop sz="94628" autoAdjust="0"/>
  </p:normalViewPr>
  <p:slideViewPr>
    <p:cSldViewPr>
      <p:cViewPr varScale="1">
        <p:scale>
          <a:sx n="85" d="100"/>
          <a:sy n="85" d="100"/>
        </p:scale>
        <p:origin x="34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65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55A413-53F5-C2C2-141E-EDB8564C68E5}"/>
              </a:ext>
            </a:extLst>
          </p:cNvPr>
          <p:cNvSpPr/>
          <p:nvPr userDrawn="1"/>
        </p:nvSpPr>
        <p:spPr>
          <a:xfrm>
            <a:off x="0" y="0"/>
            <a:ext cx="10972800" cy="10972800"/>
          </a:xfrm>
          <a:custGeom>
            <a:avLst/>
            <a:gdLst/>
            <a:ahLst/>
            <a:cxnLst/>
            <a:rect l="l" t="t" r="r" b="b"/>
            <a:pathLst>
              <a:path w="10972800" h="10972800">
                <a:moveTo>
                  <a:pt x="0" y="0"/>
                </a:moveTo>
                <a:lnTo>
                  <a:pt x="10972800" y="0"/>
                </a:lnTo>
                <a:lnTo>
                  <a:pt x="109728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50" name="Picture 3">
            <a:extLst>
              <a:ext uri="{FF2B5EF4-FFF2-40B4-BE49-F238E27FC236}">
                <a16:creationId xmlns:a16="http://schemas.microsoft.com/office/drawing/2014/main" id="{6D4D1384-AEC2-34BE-EFE4-E710DADDF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54307">
            <a:off x="862661" y="-75955"/>
            <a:ext cx="9200991" cy="10161643"/>
          </a:xfrm>
          <a:prstGeom prst="rect">
            <a:avLst/>
          </a:prstGeom>
        </p:spPr>
      </p:pic>
      <p:sp>
        <p:nvSpPr>
          <p:cNvPr id="43" name="Bildplatzhalter 25">
            <a:extLst>
              <a:ext uri="{FF2B5EF4-FFF2-40B4-BE49-F238E27FC236}">
                <a16:creationId xmlns:a16="http://schemas.microsoft.com/office/drawing/2014/main" id="{39B59F3A-D618-824B-A3C7-CA45FA5993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51684">
            <a:off x="2346304" y="1369096"/>
            <a:ext cx="6331889" cy="632912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3DEEE54A-DCBC-864D-1CD7-6443BFAD32F3}"/>
              </a:ext>
            </a:extLst>
          </p:cNvPr>
          <p:cNvGrpSpPr/>
          <p:nvPr userDrawn="1"/>
        </p:nvGrpSpPr>
        <p:grpSpPr>
          <a:xfrm>
            <a:off x="2933139" y="9989299"/>
            <a:ext cx="5106521" cy="564708"/>
            <a:chOff x="0" y="0"/>
            <a:chExt cx="2629049" cy="290735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336EBA3C-2C4D-A8D8-E5A6-786F281C300F}"/>
                </a:ext>
              </a:extLst>
            </p:cNvPr>
            <p:cNvSpPr/>
            <p:nvPr/>
          </p:nvSpPr>
          <p:spPr>
            <a:xfrm>
              <a:off x="0" y="0"/>
              <a:ext cx="2629049" cy="290735"/>
            </a:xfrm>
            <a:custGeom>
              <a:avLst/>
              <a:gdLst/>
              <a:ahLst/>
              <a:cxnLst/>
              <a:rect l="l" t="t" r="r" b="b"/>
              <a:pathLst>
                <a:path w="2629049" h="290735">
                  <a:moveTo>
                    <a:pt x="0" y="0"/>
                  </a:moveTo>
                  <a:lnTo>
                    <a:pt x="2629049" y="0"/>
                  </a:lnTo>
                  <a:lnTo>
                    <a:pt x="2629049" y="290735"/>
                  </a:lnTo>
                  <a:lnTo>
                    <a:pt x="0" y="29073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30A06847-88FC-322B-20E7-58BFB567CC9D}"/>
                </a:ext>
              </a:extLst>
            </p:cNvPr>
            <p:cNvSpPr txBox="1"/>
            <p:nvPr/>
          </p:nvSpPr>
          <p:spPr>
            <a:xfrm>
              <a:off x="0" y="0"/>
              <a:ext cx="2629049" cy="290735"/>
            </a:xfrm>
            <a:prstGeom prst="rect">
              <a:avLst/>
            </a:prstGeom>
          </p:spPr>
          <p:txBody>
            <a:bodyPr lIns="30843" tIns="30843" rIns="30843" bIns="30843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 err="1">
                  <a:solidFill>
                    <a:srgbClr val="10226D"/>
                  </a:solidFill>
                  <a:latin typeface="Poppins"/>
                  <a:ea typeface="Poppins"/>
                  <a:cs typeface="Poppins"/>
                  <a:sym typeface="Poppins"/>
                </a:rPr>
                <a:t>Kongresszentrum</a:t>
              </a:r>
              <a:r>
                <a:rPr lang="en-US" sz="2000" dirty="0">
                  <a:solidFill>
                    <a:srgbClr val="10226D"/>
                  </a:solidFill>
                  <a:latin typeface="Poppins"/>
                  <a:ea typeface="Poppins"/>
                  <a:cs typeface="Poppins"/>
                  <a:sym typeface="Poppins"/>
                </a:rPr>
                <a:t> Dortmund</a:t>
              </a:r>
            </a:p>
          </p:txBody>
        </p:sp>
      </p:grpSp>
      <p:grpSp>
        <p:nvGrpSpPr>
          <p:cNvPr id="38" name="Group 13">
            <a:extLst>
              <a:ext uri="{FF2B5EF4-FFF2-40B4-BE49-F238E27FC236}">
                <a16:creationId xmlns:a16="http://schemas.microsoft.com/office/drawing/2014/main" id="{905F2F9B-E20D-C332-CD04-69AEB7AF743E}"/>
              </a:ext>
            </a:extLst>
          </p:cNvPr>
          <p:cNvGrpSpPr/>
          <p:nvPr userDrawn="1"/>
        </p:nvGrpSpPr>
        <p:grpSpPr>
          <a:xfrm>
            <a:off x="3122640" y="9540993"/>
            <a:ext cx="4727521" cy="549218"/>
            <a:chOff x="0" y="-4003"/>
            <a:chExt cx="2433924" cy="282761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748802FC-7161-C1F1-8323-8375188C7C5D}"/>
                </a:ext>
              </a:extLst>
            </p:cNvPr>
            <p:cNvSpPr/>
            <p:nvPr/>
          </p:nvSpPr>
          <p:spPr>
            <a:xfrm>
              <a:off x="0" y="0"/>
              <a:ext cx="2433924" cy="278758"/>
            </a:xfrm>
            <a:custGeom>
              <a:avLst/>
              <a:gdLst/>
              <a:ahLst/>
              <a:cxnLst/>
              <a:rect l="l" t="t" r="r" b="b"/>
              <a:pathLst>
                <a:path w="2433924" h="278758">
                  <a:moveTo>
                    <a:pt x="0" y="0"/>
                  </a:moveTo>
                  <a:lnTo>
                    <a:pt x="2433924" y="0"/>
                  </a:lnTo>
                  <a:lnTo>
                    <a:pt x="2433924" y="278758"/>
                  </a:lnTo>
                  <a:lnTo>
                    <a:pt x="0" y="278758"/>
                  </a:lnTo>
                  <a:close/>
                </a:path>
              </a:pathLst>
            </a:custGeom>
            <a:solidFill>
              <a:srgbClr val="10226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8469BDEA-D372-4786-372E-F652E5AD0BDA}"/>
                </a:ext>
              </a:extLst>
            </p:cNvPr>
            <p:cNvSpPr txBox="1"/>
            <p:nvPr/>
          </p:nvSpPr>
          <p:spPr>
            <a:xfrm>
              <a:off x="0" y="-4003"/>
              <a:ext cx="2433924" cy="282761"/>
            </a:xfrm>
            <a:prstGeom prst="rect">
              <a:avLst/>
            </a:prstGeom>
          </p:spPr>
          <p:txBody>
            <a:bodyPr lIns="30843" tIns="30843" rIns="30843" bIns="30843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21. &amp; 22. September 2026</a:t>
              </a:r>
            </a:p>
          </p:txBody>
        </p:sp>
      </p:grpSp>
      <p:sp>
        <p:nvSpPr>
          <p:cNvPr id="41" name="Freeform 17">
            <a:extLst>
              <a:ext uri="{FF2B5EF4-FFF2-40B4-BE49-F238E27FC236}">
                <a16:creationId xmlns:a16="http://schemas.microsoft.com/office/drawing/2014/main" id="{0B0C97B1-4DF9-DC1F-91CC-9592B724CEC1}"/>
              </a:ext>
            </a:extLst>
          </p:cNvPr>
          <p:cNvSpPr/>
          <p:nvPr userDrawn="1"/>
        </p:nvSpPr>
        <p:spPr>
          <a:xfrm rot="129827">
            <a:off x="2249472" y="7482051"/>
            <a:ext cx="6245255" cy="1812182"/>
          </a:xfrm>
          <a:custGeom>
            <a:avLst/>
            <a:gdLst/>
            <a:ahLst/>
            <a:cxnLst/>
            <a:rect l="l" t="t" r="r" b="b"/>
            <a:pathLst>
              <a:path w="3215317" h="932986">
                <a:moveTo>
                  <a:pt x="0" y="0"/>
                </a:moveTo>
                <a:lnTo>
                  <a:pt x="3215317" y="0"/>
                </a:lnTo>
                <a:lnTo>
                  <a:pt x="3215317" y="932986"/>
                </a:lnTo>
                <a:lnTo>
                  <a:pt x="0" y="932986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D0ED6290-E3AC-AF0C-36C7-F725CF425768}"/>
              </a:ext>
            </a:extLst>
          </p:cNvPr>
          <p:cNvSpPr txBox="1"/>
          <p:nvPr userDrawn="1"/>
        </p:nvSpPr>
        <p:spPr>
          <a:xfrm rot="129827">
            <a:off x="2257855" y="7807764"/>
            <a:ext cx="6245255" cy="1368162"/>
          </a:xfrm>
          <a:prstGeom prst="rect">
            <a:avLst/>
          </a:prstGeom>
        </p:spPr>
        <p:txBody>
          <a:bodyPr lIns="30843" tIns="30843" rIns="30843" bIns="30843" rtlCol="0" anchor="ctr"/>
          <a:lstStyle/>
          <a:p>
            <a:pPr algn="ctr">
              <a:lnSpc>
                <a:spcPts val="8369"/>
              </a:lnSpc>
            </a:pPr>
            <a:r>
              <a:rPr lang="en-US" sz="8999" dirty="0">
                <a:solidFill>
                  <a:srgbClr val="10226D"/>
                </a:solidFill>
                <a:latin typeface="Moontime"/>
                <a:ea typeface="Moontime"/>
                <a:cs typeface="Moontime"/>
                <a:sym typeface="Moontime"/>
              </a:rPr>
              <a:t>Ich bin </a:t>
            </a:r>
            <a:r>
              <a:rPr lang="en-US" sz="8999" dirty="0" err="1">
                <a:solidFill>
                  <a:srgbClr val="10226D"/>
                </a:solidFill>
                <a:latin typeface="Moontime"/>
                <a:ea typeface="Moontime"/>
                <a:cs typeface="Moontime"/>
                <a:sym typeface="Moontime"/>
              </a:rPr>
              <a:t>dabei</a:t>
            </a:r>
            <a:r>
              <a:rPr lang="en-US" sz="8999" dirty="0">
                <a:solidFill>
                  <a:srgbClr val="10226D"/>
                </a:solidFill>
                <a:latin typeface="Moontime"/>
                <a:ea typeface="Moontime"/>
                <a:cs typeface="Moontime"/>
                <a:sym typeface="Moontime"/>
              </a:rPr>
              <a:t>!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96BD9C-7284-EE93-7F30-5018A6DE3539}"/>
              </a:ext>
            </a:extLst>
          </p:cNvPr>
          <p:cNvSpPr/>
          <p:nvPr userDrawn="1"/>
        </p:nvSpPr>
        <p:spPr>
          <a:xfrm>
            <a:off x="0" y="0"/>
            <a:ext cx="10972800" cy="10972800"/>
          </a:xfrm>
          <a:custGeom>
            <a:avLst/>
            <a:gdLst/>
            <a:ahLst/>
            <a:cxnLst/>
            <a:rect l="l" t="t" r="r" b="b"/>
            <a:pathLst>
              <a:path w="10972800" h="10972800">
                <a:moveTo>
                  <a:pt x="0" y="0"/>
                </a:moveTo>
                <a:lnTo>
                  <a:pt x="10972800" y="0"/>
                </a:lnTo>
                <a:lnTo>
                  <a:pt x="109728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75" r="-26725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50" name="Picture 3">
            <a:extLst>
              <a:ext uri="{FF2B5EF4-FFF2-40B4-BE49-F238E27FC236}">
                <a16:creationId xmlns:a16="http://schemas.microsoft.com/office/drawing/2014/main" id="{6D4D1384-AEC2-34BE-EFE4-E710DADDF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54307">
            <a:off x="862661" y="-75955"/>
            <a:ext cx="9200991" cy="10161643"/>
          </a:xfrm>
          <a:prstGeom prst="rect">
            <a:avLst/>
          </a:prstGeom>
        </p:spPr>
      </p:pic>
      <p:grpSp>
        <p:nvGrpSpPr>
          <p:cNvPr id="35" name="Group 10">
            <a:extLst>
              <a:ext uri="{FF2B5EF4-FFF2-40B4-BE49-F238E27FC236}">
                <a16:creationId xmlns:a16="http://schemas.microsoft.com/office/drawing/2014/main" id="{3DEEE54A-DCBC-864D-1CD7-6443BFAD32F3}"/>
              </a:ext>
            </a:extLst>
          </p:cNvPr>
          <p:cNvGrpSpPr/>
          <p:nvPr userDrawn="1"/>
        </p:nvGrpSpPr>
        <p:grpSpPr>
          <a:xfrm>
            <a:off x="2933139" y="9989299"/>
            <a:ext cx="5106521" cy="564708"/>
            <a:chOff x="0" y="0"/>
            <a:chExt cx="2629049" cy="290735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336EBA3C-2C4D-A8D8-E5A6-786F281C300F}"/>
                </a:ext>
              </a:extLst>
            </p:cNvPr>
            <p:cNvSpPr/>
            <p:nvPr/>
          </p:nvSpPr>
          <p:spPr>
            <a:xfrm>
              <a:off x="0" y="0"/>
              <a:ext cx="2629049" cy="290735"/>
            </a:xfrm>
            <a:custGeom>
              <a:avLst/>
              <a:gdLst/>
              <a:ahLst/>
              <a:cxnLst/>
              <a:rect l="l" t="t" r="r" b="b"/>
              <a:pathLst>
                <a:path w="2629049" h="290735">
                  <a:moveTo>
                    <a:pt x="0" y="0"/>
                  </a:moveTo>
                  <a:lnTo>
                    <a:pt x="2629049" y="0"/>
                  </a:lnTo>
                  <a:lnTo>
                    <a:pt x="2629049" y="290735"/>
                  </a:lnTo>
                  <a:lnTo>
                    <a:pt x="0" y="29073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30A06847-88FC-322B-20E7-58BFB567CC9D}"/>
                </a:ext>
              </a:extLst>
            </p:cNvPr>
            <p:cNvSpPr txBox="1"/>
            <p:nvPr/>
          </p:nvSpPr>
          <p:spPr>
            <a:xfrm>
              <a:off x="0" y="0"/>
              <a:ext cx="2629049" cy="290735"/>
            </a:xfrm>
            <a:prstGeom prst="rect">
              <a:avLst/>
            </a:prstGeom>
          </p:spPr>
          <p:txBody>
            <a:bodyPr lIns="30843" tIns="30843" rIns="30843" bIns="30843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 err="1">
                  <a:solidFill>
                    <a:srgbClr val="10226D"/>
                  </a:solidFill>
                  <a:latin typeface="Poppins"/>
                  <a:ea typeface="Poppins"/>
                  <a:cs typeface="Poppins"/>
                  <a:sym typeface="Poppins"/>
                </a:rPr>
                <a:t>Kongresszentrum</a:t>
              </a:r>
              <a:r>
                <a:rPr lang="en-US" sz="2000" dirty="0">
                  <a:solidFill>
                    <a:srgbClr val="10226D"/>
                  </a:solidFill>
                  <a:latin typeface="Poppins"/>
                  <a:ea typeface="Poppins"/>
                  <a:cs typeface="Poppins"/>
                  <a:sym typeface="Poppins"/>
                </a:rPr>
                <a:t> Dortmund</a:t>
              </a:r>
            </a:p>
          </p:txBody>
        </p:sp>
      </p:grpSp>
      <p:grpSp>
        <p:nvGrpSpPr>
          <p:cNvPr id="38" name="Group 13">
            <a:extLst>
              <a:ext uri="{FF2B5EF4-FFF2-40B4-BE49-F238E27FC236}">
                <a16:creationId xmlns:a16="http://schemas.microsoft.com/office/drawing/2014/main" id="{905F2F9B-E20D-C332-CD04-69AEB7AF743E}"/>
              </a:ext>
            </a:extLst>
          </p:cNvPr>
          <p:cNvGrpSpPr/>
          <p:nvPr userDrawn="1"/>
        </p:nvGrpSpPr>
        <p:grpSpPr>
          <a:xfrm>
            <a:off x="3122640" y="9540993"/>
            <a:ext cx="4727521" cy="549218"/>
            <a:chOff x="0" y="-4003"/>
            <a:chExt cx="2433924" cy="282761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748802FC-7161-C1F1-8323-8375188C7C5D}"/>
                </a:ext>
              </a:extLst>
            </p:cNvPr>
            <p:cNvSpPr/>
            <p:nvPr/>
          </p:nvSpPr>
          <p:spPr>
            <a:xfrm>
              <a:off x="0" y="0"/>
              <a:ext cx="2433924" cy="278758"/>
            </a:xfrm>
            <a:custGeom>
              <a:avLst/>
              <a:gdLst/>
              <a:ahLst/>
              <a:cxnLst/>
              <a:rect l="l" t="t" r="r" b="b"/>
              <a:pathLst>
                <a:path w="2433924" h="278758">
                  <a:moveTo>
                    <a:pt x="0" y="0"/>
                  </a:moveTo>
                  <a:lnTo>
                    <a:pt x="2433924" y="0"/>
                  </a:lnTo>
                  <a:lnTo>
                    <a:pt x="2433924" y="278758"/>
                  </a:lnTo>
                  <a:lnTo>
                    <a:pt x="0" y="278758"/>
                  </a:lnTo>
                  <a:close/>
                </a:path>
              </a:pathLst>
            </a:custGeom>
            <a:solidFill>
              <a:srgbClr val="10226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8469BDEA-D372-4786-372E-F652E5AD0BDA}"/>
                </a:ext>
              </a:extLst>
            </p:cNvPr>
            <p:cNvSpPr txBox="1"/>
            <p:nvPr/>
          </p:nvSpPr>
          <p:spPr>
            <a:xfrm>
              <a:off x="0" y="-4003"/>
              <a:ext cx="2433924" cy="282761"/>
            </a:xfrm>
            <a:prstGeom prst="rect">
              <a:avLst/>
            </a:prstGeom>
          </p:spPr>
          <p:txBody>
            <a:bodyPr lIns="30843" tIns="30843" rIns="30843" bIns="30843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21. &amp; 22. September 2026</a:t>
              </a:r>
            </a:p>
          </p:txBody>
        </p:sp>
      </p:grpSp>
      <p:sp>
        <p:nvSpPr>
          <p:cNvPr id="41" name="Freeform 17">
            <a:extLst>
              <a:ext uri="{FF2B5EF4-FFF2-40B4-BE49-F238E27FC236}">
                <a16:creationId xmlns:a16="http://schemas.microsoft.com/office/drawing/2014/main" id="{0B0C97B1-4DF9-DC1F-91CC-9592B724CEC1}"/>
              </a:ext>
            </a:extLst>
          </p:cNvPr>
          <p:cNvSpPr/>
          <p:nvPr userDrawn="1"/>
        </p:nvSpPr>
        <p:spPr>
          <a:xfrm rot="129827">
            <a:off x="2249472" y="7482051"/>
            <a:ext cx="6245255" cy="1812182"/>
          </a:xfrm>
          <a:custGeom>
            <a:avLst/>
            <a:gdLst/>
            <a:ahLst/>
            <a:cxnLst/>
            <a:rect l="l" t="t" r="r" b="b"/>
            <a:pathLst>
              <a:path w="3215317" h="932986">
                <a:moveTo>
                  <a:pt x="0" y="0"/>
                </a:moveTo>
                <a:lnTo>
                  <a:pt x="3215317" y="0"/>
                </a:lnTo>
                <a:lnTo>
                  <a:pt x="3215317" y="932986"/>
                </a:lnTo>
                <a:lnTo>
                  <a:pt x="0" y="932986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D0ED6290-E3AC-AF0C-36C7-F725CF425768}"/>
              </a:ext>
            </a:extLst>
          </p:cNvPr>
          <p:cNvSpPr txBox="1"/>
          <p:nvPr userDrawn="1"/>
        </p:nvSpPr>
        <p:spPr>
          <a:xfrm rot="129827">
            <a:off x="2257855" y="7807764"/>
            <a:ext cx="6245255" cy="1368162"/>
          </a:xfrm>
          <a:prstGeom prst="rect">
            <a:avLst/>
          </a:prstGeom>
        </p:spPr>
        <p:txBody>
          <a:bodyPr lIns="30843" tIns="30843" rIns="30843" bIns="30843" rtlCol="0" anchor="ctr"/>
          <a:lstStyle/>
          <a:p>
            <a:pPr algn="ctr">
              <a:lnSpc>
                <a:spcPts val="8369"/>
              </a:lnSpc>
            </a:pPr>
            <a:r>
              <a:rPr lang="en-US" sz="8999" dirty="0">
                <a:solidFill>
                  <a:srgbClr val="10226D"/>
                </a:solidFill>
                <a:latin typeface="Moontime"/>
                <a:ea typeface="Moontime"/>
                <a:cs typeface="Moontime"/>
                <a:sym typeface="Moontime"/>
              </a:rPr>
              <a:t>Ich bin </a:t>
            </a:r>
            <a:r>
              <a:rPr lang="en-US" sz="8999" dirty="0" err="1">
                <a:solidFill>
                  <a:srgbClr val="10226D"/>
                </a:solidFill>
                <a:latin typeface="Moontime"/>
                <a:ea typeface="Moontime"/>
                <a:cs typeface="Moontime"/>
                <a:sym typeface="Moontime"/>
              </a:rPr>
              <a:t>dabei</a:t>
            </a:r>
            <a:r>
              <a:rPr lang="en-US" sz="8999" dirty="0">
                <a:solidFill>
                  <a:srgbClr val="10226D"/>
                </a:solidFill>
                <a:latin typeface="Moontime"/>
                <a:ea typeface="Moontime"/>
                <a:cs typeface="Moontime"/>
                <a:sym typeface="Moontime"/>
              </a:rPr>
              <a:t>!</a:t>
            </a:r>
          </a:p>
        </p:txBody>
      </p:sp>
      <p:sp>
        <p:nvSpPr>
          <p:cNvPr id="43" name="Bildplatzhalter 25">
            <a:extLst>
              <a:ext uri="{FF2B5EF4-FFF2-40B4-BE49-F238E27FC236}">
                <a16:creationId xmlns:a16="http://schemas.microsoft.com/office/drawing/2014/main" id="{39B59F3A-D618-824B-A3C7-CA45FA5993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51684">
            <a:off x="2346304" y="1369096"/>
            <a:ext cx="6331889" cy="632912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34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301962-F754-C38B-4AA3-301C07401D5F}"/>
              </a:ext>
            </a:extLst>
          </p:cNvPr>
          <p:cNvSpPr/>
          <p:nvPr userDrawn="1"/>
        </p:nvSpPr>
        <p:spPr>
          <a:xfrm>
            <a:off x="0" y="0"/>
            <a:ext cx="10972800" cy="10972800"/>
          </a:xfrm>
          <a:custGeom>
            <a:avLst/>
            <a:gdLst/>
            <a:ahLst/>
            <a:cxnLst/>
            <a:rect l="l" t="t" r="r" b="b"/>
            <a:pathLst>
              <a:path w="10972800" h="10972800">
                <a:moveTo>
                  <a:pt x="0" y="0"/>
                </a:moveTo>
                <a:lnTo>
                  <a:pt x="10972800" y="0"/>
                </a:lnTo>
                <a:lnTo>
                  <a:pt x="10972800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223" b="-24595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50" name="Picture 3">
            <a:extLst>
              <a:ext uri="{FF2B5EF4-FFF2-40B4-BE49-F238E27FC236}">
                <a16:creationId xmlns:a16="http://schemas.microsoft.com/office/drawing/2014/main" id="{6D4D1384-AEC2-34BE-EFE4-E710DADDF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54307">
            <a:off x="862661" y="-75955"/>
            <a:ext cx="9200991" cy="10161643"/>
          </a:xfrm>
          <a:prstGeom prst="rect">
            <a:avLst/>
          </a:prstGeom>
        </p:spPr>
      </p:pic>
      <p:grpSp>
        <p:nvGrpSpPr>
          <p:cNvPr id="35" name="Group 10">
            <a:extLst>
              <a:ext uri="{FF2B5EF4-FFF2-40B4-BE49-F238E27FC236}">
                <a16:creationId xmlns:a16="http://schemas.microsoft.com/office/drawing/2014/main" id="{3DEEE54A-DCBC-864D-1CD7-6443BFAD32F3}"/>
              </a:ext>
            </a:extLst>
          </p:cNvPr>
          <p:cNvGrpSpPr/>
          <p:nvPr userDrawn="1"/>
        </p:nvGrpSpPr>
        <p:grpSpPr>
          <a:xfrm>
            <a:off x="2933139" y="9989299"/>
            <a:ext cx="5106521" cy="564708"/>
            <a:chOff x="0" y="0"/>
            <a:chExt cx="2629049" cy="290735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336EBA3C-2C4D-A8D8-E5A6-786F281C300F}"/>
                </a:ext>
              </a:extLst>
            </p:cNvPr>
            <p:cNvSpPr/>
            <p:nvPr/>
          </p:nvSpPr>
          <p:spPr>
            <a:xfrm>
              <a:off x="0" y="0"/>
              <a:ext cx="2629049" cy="290735"/>
            </a:xfrm>
            <a:custGeom>
              <a:avLst/>
              <a:gdLst/>
              <a:ahLst/>
              <a:cxnLst/>
              <a:rect l="l" t="t" r="r" b="b"/>
              <a:pathLst>
                <a:path w="2629049" h="290735">
                  <a:moveTo>
                    <a:pt x="0" y="0"/>
                  </a:moveTo>
                  <a:lnTo>
                    <a:pt x="2629049" y="0"/>
                  </a:lnTo>
                  <a:lnTo>
                    <a:pt x="2629049" y="290735"/>
                  </a:lnTo>
                  <a:lnTo>
                    <a:pt x="0" y="29073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30A06847-88FC-322B-20E7-58BFB567CC9D}"/>
                </a:ext>
              </a:extLst>
            </p:cNvPr>
            <p:cNvSpPr txBox="1"/>
            <p:nvPr/>
          </p:nvSpPr>
          <p:spPr>
            <a:xfrm>
              <a:off x="0" y="0"/>
              <a:ext cx="2629049" cy="290735"/>
            </a:xfrm>
            <a:prstGeom prst="rect">
              <a:avLst/>
            </a:prstGeom>
          </p:spPr>
          <p:txBody>
            <a:bodyPr lIns="30843" tIns="30843" rIns="30843" bIns="30843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 err="1">
                  <a:solidFill>
                    <a:srgbClr val="10226D"/>
                  </a:solidFill>
                  <a:latin typeface="Poppins"/>
                  <a:ea typeface="Poppins"/>
                  <a:cs typeface="Poppins"/>
                  <a:sym typeface="Poppins"/>
                </a:rPr>
                <a:t>Kongresszentrum</a:t>
              </a:r>
              <a:r>
                <a:rPr lang="en-US" sz="2000" dirty="0">
                  <a:solidFill>
                    <a:srgbClr val="10226D"/>
                  </a:solidFill>
                  <a:latin typeface="Poppins"/>
                  <a:ea typeface="Poppins"/>
                  <a:cs typeface="Poppins"/>
                  <a:sym typeface="Poppins"/>
                </a:rPr>
                <a:t> Dortmund</a:t>
              </a:r>
            </a:p>
          </p:txBody>
        </p:sp>
      </p:grpSp>
      <p:grpSp>
        <p:nvGrpSpPr>
          <p:cNvPr id="38" name="Group 13">
            <a:extLst>
              <a:ext uri="{FF2B5EF4-FFF2-40B4-BE49-F238E27FC236}">
                <a16:creationId xmlns:a16="http://schemas.microsoft.com/office/drawing/2014/main" id="{905F2F9B-E20D-C332-CD04-69AEB7AF743E}"/>
              </a:ext>
            </a:extLst>
          </p:cNvPr>
          <p:cNvGrpSpPr/>
          <p:nvPr userDrawn="1"/>
        </p:nvGrpSpPr>
        <p:grpSpPr>
          <a:xfrm>
            <a:off x="3122640" y="9540993"/>
            <a:ext cx="4727521" cy="549218"/>
            <a:chOff x="0" y="-4003"/>
            <a:chExt cx="2433924" cy="282761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748802FC-7161-C1F1-8323-8375188C7C5D}"/>
                </a:ext>
              </a:extLst>
            </p:cNvPr>
            <p:cNvSpPr/>
            <p:nvPr/>
          </p:nvSpPr>
          <p:spPr>
            <a:xfrm>
              <a:off x="0" y="0"/>
              <a:ext cx="2433924" cy="278758"/>
            </a:xfrm>
            <a:custGeom>
              <a:avLst/>
              <a:gdLst/>
              <a:ahLst/>
              <a:cxnLst/>
              <a:rect l="l" t="t" r="r" b="b"/>
              <a:pathLst>
                <a:path w="2433924" h="278758">
                  <a:moveTo>
                    <a:pt x="0" y="0"/>
                  </a:moveTo>
                  <a:lnTo>
                    <a:pt x="2433924" y="0"/>
                  </a:lnTo>
                  <a:lnTo>
                    <a:pt x="2433924" y="278758"/>
                  </a:lnTo>
                  <a:lnTo>
                    <a:pt x="0" y="278758"/>
                  </a:lnTo>
                  <a:close/>
                </a:path>
              </a:pathLst>
            </a:custGeom>
            <a:solidFill>
              <a:srgbClr val="10226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8469BDEA-D372-4786-372E-F652E5AD0BDA}"/>
                </a:ext>
              </a:extLst>
            </p:cNvPr>
            <p:cNvSpPr txBox="1"/>
            <p:nvPr/>
          </p:nvSpPr>
          <p:spPr>
            <a:xfrm>
              <a:off x="0" y="-4003"/>
              <a:ext cx="2433924" cy="282761"/>
            </a:xfrm>
            <a:prstGeom prst="rect">
              <a:avLst/>
            </a:prstGeom>
          </p:spPr>
          <p:txBody>
            <a:bodyPr lIns="30843" tIns="30843" rIns="30843" bIns="30843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21. &amp; 22. September 2026</a:t>
              </a:r>
            </a:p>
          </p:txBody>
        </p:sp>
      </p:grpSp>
      <p:sp>
        <p:nvSpPr>
          <p:cNvPr id="41" name="Freeform 17">
            <a:extLst>
              <a:ext uri="{FF2B5EF4-FFF2-40B4-BE49-F238E27FC236}">
                <a16:creationId xmlns:a16="http://schemas.microsoft.com/office/drawing/2014/main" id="{0B0C97B1-4DF9-DC1F-91CC-9592B724CEC1}"/>
              </a:ext>
            </a:extLst>
          </p:cNvPr>
          <p:cNvSpPr/>
          <p:nvPr userDrawn="1"/>
        </p:nvSpPr>
        <p:spPr>
          <a:xfrm rot="129827">
            <a:off x="2249472" y="7482051"/>
            <a:ext cx="6245255" cy="1812182"/>
          </a:xfrm>
          <a:custGeom>
            <a:avLst/>
            <a:gdLst/>
            <a:ahLst/>
            <a:cxnLst/>
            <a:rect l="l" t="t" r="r" b="b"/>
            <a:pathLst>
              <a:path w="3215317" h="932986">
                <a:moveTo>
                  <a:pt x="0" y="0"/>
                </a:moveTo>
                <a:lnTo>
                  <a:pt x="3215317" y="0"/>
                </a:lnTo>
                <a:lnTo>
                  <a:pt x="3215317" y="932986"/>
                </a:lnTo>
                <a:lnTo>
                  <a:pt x="0" y="932986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D0ED6290-E3AC-AF0C-36C7-F725CF425768}"/>
              </a:ext>
            </a:extLst>
          </p:cNvPr>
          <p:cNvSpPr txBox="1"/>
          <p:nvPr userDrawn="1"/>
        </p:nvSpPr>
        <p:spPr>
          <a:xfrm rot="129827">
            <a:off x="2257855" y="7807764"/>
            <a:ext cx="6245255" cy="1368162"/>
          </a:xfrm>
          <a:prstGeom prst="rect">
            <a:avLst/>
          </a:prstGeom>
        </p:spPr>
        <p:txBody>
          <a:bodyPr lIns="30843" tIns="30843" rIns="30843" bIns="30843" rtlCol="0" anchor="ctr"/>
          <a:lstStyle/>
          <a:p>
            <a:pPr algn="ctr">
              <a:lnSpc>
                <a:spcPts val="8369"/>
              </a:lnSpc>
            </a:pPr>
            <a:r>
              <a:rPr lang="en-US" sz="8999" dirty="0">
                <a:solidFill>
                  <a:srgbClr val="10226D"/>
                </a:solidFill>
                <a:latin typeface="Moontime"/>
                <a:ea typeface="Moontime"/>
                <a:cs typeface="Moontime"/>
                <a:sym typeface="Moontime"/>
              </a:rPr>
              <a:t>Ich bin </a:t>
            </a:r>
            <a:r>
              <a:rPr lang="en-US" sz="8999" dirty="0" err="1">
                <a:solidFill>
                  <a:srgbClr val="10226D"/>
                </a:solidFill>
                <a:latin typeface="Moontime"/>
                <a:ea typeface="Moontime"/>
                <a:cs typeface="Moontime"/>
                <a:sym typeface="Moontime"/>
              </a:rPr>
              <a:t>dabei</a:t>
            </a:r>
            <a:r>
              <a:rPr lang="en-US" sz="8999" dirty="0">
                <a:solidFill>
                  <a:srgbClr val="10226D"/>
                </a:solidFill>
                <a:latin typeface="Moontime"/>
                <a:ea typeface="Moontime"/>
                <a:cs typeface="Moontime"/>
                <a:sym typeface="Moontime"/>
              </a:rPr>
              <a:t>!</a:t>
            </a:r>
          </a:p>
        </p:txBody>
      </p:sp>
      <p:sp>
        <p:nvSpPr>
          <p:cNvPr id="43" name="Bildplatzhalter 25">
            <a:extLst>
              <a:ext uri="{FF2B5EF4-FFF2-40B4-BE49-F238E27FC236}">
                <a16:creationId xmlns:a16="http://schemas.microsoft.com/office/drawing/2014/main" id="{39B59F3A-D618-824B-A3C7-CA45FA5993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51684">
            <a:off x="2346304" y="1369096"/>
            <a:ext cx="6331889" cy="632912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95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6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168FA10-4F4E-86F0-FA32-643B218C1954}"/>
              </a:ext>
            </a:extLst>
          </p:cNvPr>
          <p:cNvSpPr txBox="1"/>
          <p:nvPr/>
        </p:nvSpPr>
        <p:spPr>
          <a:xfrm>
            <a:off x="990600" y="533400"/>
            <a:ext cx="9715501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Poppins" pitchFamily="2" charset="77"/>
                <a:cs typeface="Poppins" pitchFamily="2" charset="77"/>
              </a:rPr>
              <a:t>Anleitung für das Erstellen deiner individuellen Grafik</a:t>
            </a:r>
          </a:p>
          <a:p>
            <a:endParaRPr lang="de-DE" sz="2400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>
                <a:latin typeface="Poppins" pitchFamily="2" charset="77"/>
                <a:cs typeface="Poppins" pitchFamily="2" charset="77"/>
              </a:rPr>
              <a:t>Such dir aus den drei Folien diejenige mit deinem Lieblingsmotiv im Hintergrund aus.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>
                <a:latin typeface="Poppins" pitchFamily="2" charset="77"/>
                <a:cs typeface="Poppins" pitchFamily="2" charset="77"/>
              </a:rPr>
              <a:t>Wähle ein Foto von dir auf dem Rechner aus.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>
                <a:latin typeface="Poppins" pitchFamily="2" charset="77"/>
                <a:cs typeface="Poppins" pitchFamily="2" charset="77"/>
              </a:rPr>
              <a:t>Klicke in der Folie auf den Platzhalter für das Foto "</a:t>
            </a:r>
            <a:r>
              <a:rPr lang="de-DE" sz="2400" i="1" dirty="0">
                <a:latin typeface="Poppins" pitchFamily="2" charset="77"/>
                <a:cs typeface="Poppins" pitchFamily="2" charset="77"/>
              </a:rPr>
              <a:t>Bild einfügen (Füllung)" </a:t>
            </a:r>
            <a:r>
              <a:rPr lang="de-DE" sz="2400" dirty="0">
                <a:latin typeface="Poppins" pitchFamily="2" charset="77"/>
                <a:cs typeface="Poppins" pitchFamily="2" charset="77"/>
              </a:rPr>
              <a:t>und wähle "</a:t>
            </a:r>
            <a:r>
              <a:rPr lang="de-DE" sz="2400" i="1" dirty="0">
                <a:latin typeface="Poppins" pitchFamily="2" charset="77"/>
                <a:cs typeface="Poppins" pitchFamily="2" charset="77"/>
              </a:rPr>
              <a:t>Vom Gerät</a:t>
            </a:r>
            <a:r>
              <a:rPr lang="de-DE" sz="2400" dirty="0">
                <a:latin typeface="Poppins" pitchFamily="2" charset="77"/>
                <a:cs typeface="Poppins" pitchFamily="2" charset="77"/>
              </a:rPr>
              <a:t>".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>
                <a:latin typeface="Poppins" pitchFamily="2" charset="77"/>
                <a:cs typeface="Poppins" pitchFamily="2" charset="77"/>
              </a:rPr>
              <a:t>Wähle das von dir ausgesuchte Foto an.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>
                <a:latin typeface="Poppins" pitchFamily="2" charset="77"/>
                <a:cs typeface="Poppins" pitchFamily="2" charset="77"/>
              </a:rPr>
              <a:t>Klicke auf "</a:t>
            </a:r>
            <a:r>
              <a:rPr lang="de-DE" sz="2400" i="1" dirty="0">
                <a:latin typeface="Poppins" pitchFamily="2" charset="77"/>
                <a:cs typeface="Poppins" pitchFamily="2" charset="77"/>
              </a:rPr>
              <a:t>Einfügen</a:t>
            </a:r>
            <a:r>
              <a:rPr lang="de-DE" sz="2400" dirty="0">
                <a:latin typeface="Poppins" pitchFamily="2" charset="77"/>
                <a:cs typeface="Poppins" pitchFamily="2" charset="77"/>
              </a:rPr>
              <a:t>".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>
                <a:latin typeface="Poppins" pitchFamily="2" charset="77"/>
                <a:cs typeface="Poppins" pitchFamily="2" charset="77"/>
              </a:rPr>
              <a:t>Richte bei Bedarf das Foto aus über das Menü: "</a:t>
            </a:r>
            <a:r>
              <a:rPr lang="de-DE" sz="2400" i="1" dirty="0">
                <a:latin typeface="Poppins" pitchFamily="2" charset="77"/>
                <a:cs typeface="Poppins" pitchFamily="2" charset="77"/>
              </a:rPr>
              <a:t>Bildformat</a:t>
            </a:r>
            <a:r>
              <a:rPr lang="de-DE" sz="2400" dirty="0">
                <a:latin typeface="Poppins" pitchFamily="2" charset="77"/>
                <a:cs typeface="Poppins" pitchFamily="2" charset="77"/>
              </a:rPr>
              <a:t>" &gt; "</a:t>
            </a:r>
            <a:r>
              <a:rPr lang="de-DE" sz="2400" i="1" dirty="0">
                <a:latin typeface="Poppins" pitchFamily="2" charset="77"/>
                <a:cs typeface="Poppins" pitchFamily="2" charset="77"/>
              </a:rPr>
              <a:t>Zuschneiden</a:t>
            </a:r>
            <a:r>
              <a:rPr lang="de-DE" sz="2400" dirty="0">
                <a:latin typeface="Poppins" pitchFamily="2" charset="77"/>
                <a:cs typeface="Poppins" pitchFamily="2" charset="77"/>
              </a:rPr>
              <a:t>" und verschiebe und/oder vergrößere den Ausschnitt so, dass es am besten passt.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>
                <a:latin typeface="Poppins" pitchFamily="2" charset="77"/>
                <a:cs typeface="Poppins" pitchFamily="2" charset="77"/>
              </a:rPr>
              <a:t>Wähle die von dir erstellte Folie aus.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>
                <a:latin typeface="Poppins" pitchFamily="2" charset="77"/>
                <a:cs typeface="Poppins" pitchFamily="2" charset="77"/>
              </a:rPr>
              <a:t>Klicke "</a:t>
            </a:r>
            <a:r>
              <a:rPr lang="de-DE" sz="2400" i="1" dirty="0">
                <a:latin typeface="Poppins" pitchFamily="2" charset="77"/>
                <a:cs typeface="Poppins" pitchFamily="2" charset="77"/>
              </a:rPr>
              <a:t>Datei</a:t>
            </a:r>
            <a:r>
              <a:rPr lang="de-DE" sz="2400" dirty="0">
                <a:latin typeface="Poppins" pitchFamily="2" charset="77"/>
                <a:cs typeface="Poppins" pitchFamily="2" charset="77"/>
              </a:rPr>
              <a:t>" &gt; "</a:t>
            </a:r>
            <a:r>
              <a:rPr lang="de-DE" sz="2400" i="1" dirty="0">
                <a:latin typeface="Poppins" pitchFamily="2" charset="77"/>
                <a:cs typeface="Poppins" pitchFamily="2" charset="77"/>
              </a:rPr>
              <a:t>Exportieren</a:t>
            </a:r>
            <a:r>
              <a:rPr lang="de-DE" sz="2400" dirty="0">
                <a:latin typeface="Poppins" pitchFamily="2" charset="77"/>
                <a:cs typeface="Poppins" pitchFamily="2" charset="77"/>
              </a:rPr>
              <a:t>" und wähle als Dateiformat entweder </a:t>
            </a:r>
            <a:r>
              <a:rPr lang="de-DE" sz="2400" i="1" dirty="0">
                <a:latin typeface="Poppins" pitchFamily="2" charset="77"/>
                <a:cs typeface="Poppins" pitchFamily="2" charset="77"/>
              </a:rPr>
              <a:t>.</a:t>
            </a:r>
            <a:r>
              <a:rPr lang="de-DE" sz="2400" i="1" dirty="0" err="1">
                <a:latin typeface="Poppins" pitchFamily="2" charset="77"/>
                <a:cs typeface="Poppins" pitchFamily="2" charset="77"/>
              </a:rPr>
              <a:t>png</a:t>
            </a:r>
            <a:r>
              <a:rPr lang="de-DE" sz="2400" i="1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2400" dirty="0">
                <a:latin typeface="Poppins" pitchFamily="2" charset="77"/>
                <a:cs typeface="Poppins" pitchFamily="2" charset="77"/>
              </a:rPr>
              <a:t>(am besten) oder </a:t>
            </a:r>
            <a:r>
              <a:rPr lang="de-DE" sz="2400" i="1" dirty="0">
                <a:latin typeface="Poppins" pitchFamily="2" charset="77"/>
                <a:cs typeface="Poppins" pitchFamily="2" charset="77"/>
              </a:rPr>
              <a:t>.</a:t>
            </a:r>
            <a:r>
              <a:rPr lang="de-DE" sz="2400" i="1" dirty="0" err="1">
                <a:latin typeface="Poppins" pitchFamily="2" charset="77"/>
                <a:cs typeface="Poppins" pitchFamily="2" charset="77"/>
              </a:rPr>
              <a:t>jpeg</a:t>
            </a:r>
            <a:endParaRPr lang="de-DE" sz="2400" i="1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>
                <a:latin typeface="Poppins" pitchFamily="2" charset="77"/>
                <a:cs typeface="Poppins" pitchFamily="2" charset="77"/>
              </a:rPr>
              <a:t>Vergib einen Dateinamen und sichere die Grafik an einem Ort deiner Wahl.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2400" dirty="0">
                <a:latin typeface="Poppins" pitchFamily="2" charset="77"/>
                <a:cs typeface="Poppins" pitchFamily="2" charset="77"/>
              </a:rPr>
              <a:t> Nun kannst du die fertige Grafik für einen Post auf </a:t>
            </a:r>
            <a:r>
              <a:rPr lang="de-DE" sz="2400" dirty="0" err="1">
                <a:latin typeface="Poppins" pitchFamily="2" charset="77"/>
                <a:cs typeface="Poppins" pitchFamily="2" charset="77"/>
              </a:rPr>
              <a:t>Linkedin</a:t>
            </a:r>
            <a:r>
              <a:rPr lang="de-DE" sz="2400" dirty="0">
                <a:latin typeface="Poppins" pitchFamily="2" charset="77"/>
                <a:cs typeface="Poppins" pitchFamily="2" charset="77"/>
              </a:rPr>
              <a:t> verwenden.</a:t>
            </a:r>
          </a:p>
          <a:p>
            <a:pPr marL="342900" indent="-342900">
              <a:buFont typeface="+mj-lt"/>
              <a:buAutoNum type="arabicPeriod"/>
            </a:pPr>
            <a:endParaRPr lang="de-DE" sz="2400" dirty="0">
              <a:latin typeface="Poppins" pitchFamily="2" charset="77"/>
              <a:cs typeface="Poppins" pitchFamily="2" charset="77"/>
            </a:endParaRPr>
          </a:p>
          <a:p>
            <a:r>
              <a:rPr lang="de-DE" sz="2400" dirty="0">
                <a:latin typeface="Poppins" pitchFamily="2" charset="77"/>
                <a:cs typeface="Poppins" pitchFamily="2" charset="77"/>
              </a:rPr>
              <a:t>(Bezeichnungen im Menü können je nach Betriebssystem variieren)</a:t>
            </a:r>
          </a:p>
        </p:txBody>
      </p:sp>
    </p:spTree>
    <p:extLst>
      <p:ext uri="{BB962C8B-B14F-4D97-AF65-F5344CB8AC3E}">
        <p14:creationId xmlns:p14="http://schemas.microsoft.com/office/powerpoint/2010/main" val="42338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4801FE4-142A-C7FE-5F34-0E8F3E6425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99F9B39C-53E3-FBAF-A40F-1274CB7BA005}"/>
              </a:ext>
            </a:extLst>
          </p:cNvPr>
          <p:cNvSpPr/>
          <p:nvPr/>
        </p:nvSpPr>
        <p:spPr>
          <a:xfrm rot="-10307340">
            <a:off x="3385454" y="396312"/>
            <a:ext cx="4580477" cy="1361261"/>
          </a:xfrm>
          <a:custGeom>
            <a:avLst/>
            <a:gdLst/>
            <a:ahLst/>
            <a:cxnLst/>
            <a:rect l="l" t="t" r="r" b="b"/>
            <a:pathLst>
              <a:path w="4580477" h="1361261">
                <a:moveTo>
                  <a:pt x="0" y="0"/>
                </a:moveTo>
                <a:lnTo>
                  <a:pt x="4580477" y="0"/>
                </a:lnTo>
                <a:lnTo>
                  <a:pt x="4580477" y="1361261"/>
                </a:lnTo>
                <a:lnTo>
                  <a:pt x="0" y="136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60" b="-12460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43D4EAC7-00A8-6157-E8AD-90BA41D97376}"/>
              </a:ext>
            </a:extLst>
          </p:cNvPr>
          <p:cNvGrpSpPr/>
          <p:nvPr/>
        </p:nvGrpSpPr>
        <p:grpSpPr>
          <a:xfrm>
            <a:off x="7691729" y="6279617"/>
            <a:ext cx="3091334" cy="3089425"/>
            <a:chOff x="0" y="0"/>
            <a:chExt cx="4121778" cy="4119234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670F0FA1-6F6B-C4C6-67A5-D0D197A34E55}"/>
                </a:ext>
              </a:extLst>
            </p:cNvPr>
            <p:cNvGrpSpPr/>
            <p:nvPr/>
          </p:nvGrpSpPr>
          <p:grpSpPr>
            <a:xfrm>
              <a:off x="0" y="0"/>
              <a:ext cx="4121778" cy="4119234"/>
              <a:chOff x="0" y="0"/>
              <a:chExt cx="954987" cy="954397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29E47FA3-1D7C-0CC9-6F7B-45D48C2D507A}"/>
                  </a:ext>
                </a:extLst>
              </p:cNvPr>
              <p:cNvSpPr/>
              <p:nvPr/>
            </p:nvSpPr>
            <p:spPr>
              <a:xfrm>
                <a:off x="0" y="0"/>
                <a:ext cx="954987" cy="954397"/>
              </a:xfrm>
              <a:custGeom>
                <a:avLst/>
                <a:gdLst/>
                <a:ahLst/>
                <a:cxnLst/>
                <a:rect l="l" t="t" r="r" b="b"/>
                <a:pathLst>
                  <a:path w="954987" h="954397">
                    <a:moveTo>
                      <a:pt x="477493" y="0"/>
                    </a:moveTo>
                    <a:lnTo>
                      <a:pt x="544720" y="53008"/>
                    </a:lnTo>
                    <a:lnTo>
                      <a:pt x="625046" y="23356"/>
                    </a:lnTo>
                    <a:lnTo>
                      <a:pt x="672593" y="94530"/>
                    </a:lnTo>
                    <a:lnTo>
                      <a:pt x="758156" y="91137"/>
                    </a:lnTo>
                    <a:lnTo>
                      <a:pt x="781369" y="173511"/>
                    </a:lnTo>
                    <a:lnTo>
                      <a:pt x="863793" y="196709"/>
                    </a:lnTo>
                    <a:lnTo>
                      <a:pt x="860398" y="282220"/>
                    </a:lnTo>
                    <a:lnTo>
                      <a:pt x="931616" y="329737"/>
                    </a:lnTo>
                    <a:lnTo>
                      <a:pt x="901946" y="410013"/>
                    </a:lnTo>
                    <a:lnTo>
                      <a:pt x="954987" y="477198"/>
                    </a:lnTo>
                    <a:lnTo>
                      <a:pt x="901946" y="544384"/>
                    </a:lnTo>
                    <a:lnTo>
                      <a:pt x="931616" y="624660"/>
                    </a:lnTo>
                    <a:lnTo>
                      <a:pt x="860398" y="672177"/>
                    </a:lnTo>
                    <a:lnTo>
                      <a:pt x="863793" y="757688"/>
                    </a:lnTo>
                    <a:lnTo>
                      <a:pt x="781369" y="780886"/>
                    </a:lnTo>
                    <a:lnTo>
                      <a:pt x="758156" y="863260"/>
                    </a:lnTo>
                    <a:lnTo>
                      <a:pt x="672593" y="859867"/>
                    </a:lnTo>
                    <a:lnTo>
                      <a:pt x="625046" y="931041"/>
                    </a:lnTo>
                    <a:lnTo>
                      <a:pt x="544720" y="901389"/>
                    </a:lnTo>
                    <a:lnTo>
                      <a:pt x="477493" y="954397"/>
                    </a:lnTo>
                    <a:lnTo>
                      <a:pt x="410267" y="901389"/>
                    </a:lnTo>
                    <a:lnTo>
                      <a:pt x="329940" y="931041"/>
                    </a:lnTo>
                    <a:lnTo>
                      <a:pt x="282394" y="859867"/>
                    </a:lnTo>
                    <a:lnTo>
                      <a:pt x="196830" y="863260"/>
                    </a:lnTo>
                    <a:lnTo>
                      <a:pt x="173618" y="780886"/>
                    </a:lnTo>
                    <a:lnTo>
                      <a:pt x="91193" y="757688"/>
                    </a:lnTo>
                    <a:lnTo>
                      <a:pt x="94589" y="672177"/>
                    </a:lnTo>
                    <a:lnTo>
                      <a:pt x="23370" y="624660"/>
                    </a:lnTo>
                    <a:lnTo>
                      <a:pt x="53040" y="544384"/>
                    </a:lnTo>
                    <a:lnTo>
                      <a:pt x="0" y="477198"/>
                    </a:lnTo>
                    <a:lnTo>
                      <a:pt x="53040" y="410013"/>
                    </a:lnTo>
                    <a:lnTo>
                      <a:pt x="23370" y="329737"/>
                    </a:lnTo>
                    <a:lnTo>
                      <a:pt x="94589" y="282220"/>
                    </a:lnTo>
                    <a:lnTo>
                      <a:pt x="91193" y="196709"/>
                    </a:lnTo>
                    <a:lnTo>
                      <a:pt x="173618" y="173511"/>
                    </a:lnTo>
                    <a:lnTo>
                      <a:pt x="196830" y="91137"/>
                    </a:lnTo>
                    <a:lnTo>
                      <a:pt x="282394" y="94530"/>
                    </a:lnTo>
                    <a:lnTo>
                      <a:pt x="329940" y="23356"/>
                    </a:lnTo>
                    <a:lnTo>
                      <a:pt x="410267" y="53008"/>
                    </a:lnTo>
                    <a:lnTo>
                      <a:pt x="477493" y="0"/>
                    </a:lnTo>
                    <a:close/>
                  </a:path>
                </a:pathLst>
              </a:custGeom>
              <a:solidFill>
                <a:srgbClr val="FDC71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8D66F9BF-9D82-C41D-2D40-6CAA1687E155}"/>
                  </a:ext>
                </a:extLst>
              </p:cNvPr>
              <p:cNvSpPr txBox="1"/>
              <p:nvPr/>
            </p:nvSpPr>
            <p:spPr>
              <a:xfrm>
                <a:off x="104452" y="47237"/>
                <a:ext cx="746083" cy="802773"/>
              </a:xfrm>
              <a:prstGeom prst="rect">
                <a:avLst/>
              </a:prstGeom>
            </p:spPr>
            <p:txBody>
              <a:bodyPr lIns="40040" tIns="40040" rIns="40040" bIns="40040" rtlCol="0" anchor="ctr"/>
              <a:lstStyle/>
              <a:p>
                <a:pPr algn="ctr">
                  <a:lnSpc>
                    <a:spcPts val="3217"/>
                  </a:lnSpc>
                </a:pPr>
                <a:endParaRPr/>
              </a:p>
            </p:txBody>
          </p:sp>
        </p:grp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B9ABC881-D45B-2C69-A758-C1A915D66358}"/>
                </a:ext>
              </a:extLst>
            </p:cNvPr>
            <p:cNvSpPr txBox="1"/>
            <p:nvPr/>
          </p:nvSpPr>
          <p:spPr>
            <a:xfrm>
              <a:off x="422633" y="781506"/>
              <a:ext cx="3276512" cy="2723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4"/>
                </a:lnSpc>
              </a:pPr>
              <a:r>
                <a:rPr lang="en-US" sz="2891" b="1">
                  <a:solidFill>
                    <a:srgbClr val="10226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Triff mich</a:t>
              </a:r>
            </a:p>
            <a:p>
              <a:pPr algn="ctr">
                <a:lnSpc>
                  <a:spcPts val="4134"/>
                </a:lnSpc>
              </a:pPr>
              <a:r>
                <a:rPr lang="en-US" sz="2891" b="1">
                  <a:solidFill>
                    <a:srgbClr val="10226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auf der HOPKON®</a:t>
              </a:r>
            </a:p>
            <a:p>
              <a:pPr algn="ctr">
                <a:lnSpc>
                  <a:spcPts val="4134"/>
                </a:lnSpc>
              </a:pPr>
              <a:r>
                <a:rPr lang="en-US" sz="2891" b="1">
                  <a:solidFill>
                    <a:srgbClr val="10226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30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CF84189-DF96-A242-370C-56C397900D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524C895-2703-3DC5-B016-78B7840AF0E1}"/>
              </a:ext>
            </a:extLst>
          </p:cNvPr>
          <p:cNvSpPr/>
          <p:nvPr/>
        </p:nvSpPr>
        <p:spPr>
          <a:xfrm rot="-10307340">
            <a:off x="3385454" y="396312"/>
            <a:ext cx="4580477" cy="1361261"/>
          </a:xfrm>
          <a:custGeom>
            <a:avLst/>
            <a:gdLst/>
            <a:ahLst/>
            <a:cxnLst/>
            <a:rect l="l" t="t" r="r" b="b"/>
            <a:pathLst>
              <a:path w="4580477" h="1361261">
                <a:moveTo>
                  <a:pt x="0" y="0"/>
                </a:moveTo>
                <a:lnTo>
                  <a:pt x="4580477" y="0"/>
                </a:lnTo>
                <a:lnTo>
                  <a:pt x="4580477" y="1361261"/>
                </a:lnTo>
                <a:lnTo>
                  <a:pt x="0" y="136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60" b="-12460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768F1E9-69FA-575E-2DAF-082BE3C1A0E4}"/>
              </a:ext>
            </a:extLst>
          </p:cNvPr>
          <p:cNvGrpSpPr/>
          <p:nvPr/>
        </p:nvGrpSpPr>
        <p:grpSpPr>
          <a:xfrm>
            <a:off x="7691729" y="6279617"/>
            <a:ext cx="3091334" cy="3089425"/>
            <a:chOff x="0" y="0"/>
            <a:chExt cx="4121778" cy="411923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6F40E41-E2CF-5148-6B46-335CC2BD80A4}"/>
                </a:ext>
              </a:extLst>
            </p:cNvPr>
            <p:cNvGrpSpPr/>
            <p:nvPr/>
          </p:nvGrpSpPr>
          <p:grpSpPr>
            <a:xfrm>
              <a:off x="0" y="0"/>
              <a:ext cx="4121778" cy="4119234"/>
              <a:chOff x="0" y="0"/>
              <a:chExt cx="954987" cy="95439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8CF46BF-DE38-E267-3C11-808E2A69CA17}"/>
                  </a:ext>
                </a:extLst>
              </p:cNvPr>
              <p:cNvSpPr/>
              <p:nvPr/>
            </p:nvSpPr>
            <p:spPr>
              <a:xfrm>
                <a:off x="0" y="0"/>
                <a:ext cx="954987" cy="954397"/>
              </a:xfrm>
              <a:custGeom>
                <a:avLst/>
                <a:gdLst/>
                <a:ahLst/>
                <a:cxnLst/>
                <a:rect l="l" t="t" r="r" b="b"/>
                <a:pathLst>
                  <a:path w="954987" h="954397">
                    <a:moveTo>
                      <a:pt x="477493" y="0"/>
                    </a:moveTo>
                    <a:lnTo>
                      <a:pt x="544720" y="53008"/>
                    </a:lnTo>
                    <a:lnTo>
                      <a:pt x="625046" y="23356"/>
                    </a:lnTo>
                    <a:lnTo>
                      <a:pt x="672593" y="94530"/>
                    </a:lnTo>
                    <a:lnTo>
                      <a:pt x="758156" y="91137"/>
                    </a:lnTo>
                    <a:lnTo>
                      <a:pt x="781369" y="173511"/>
                    </a:lnTo>
                    <a:lnTo>
                      <a:pt x="863793" y="196709"/>
                    </a:lnTo>
                    <a:lnTo>
                      <a:pt x="860398" y="282220"/>
                    </a:lnTo>
                    <a:lnTo>
                      <a:pt x="931616" y="329737"/>
                    </a:lnTo>
                    <a:lnTo>
                      <a:pt x="901946" y="410013"/>
                    </a:lnTo>
                    <a:lnTo>
                      <a:pt x="954987" y="477198"/>
                    </a:lnTo>
                    <a:lnTo>
                      <a:pt x="901946" y="544384"/>
                    </a:lnTo>
                    <a:lnTo>
                      <a:pt x="931616" y="624660"/>
                    </a:lnTo>
                    <a:lnTo>
                      <a:pt x="860398" y="672177"/>
                    </a:lnTo>
                    <a:lnTo>
                      <a:pt x="863793" y="757688"/>
                    </a:lnTo>
                    <a:lnTo>
                      <a:pt x="781369" y="780886"/>
                    </a:lnTo>
                    <a:lnTo>
                      <a:pt x="758156" y="863260"/>
                    </a:lnTo>
                    <a:lnTo>
                      <a:pt x="672593" y="859867"/>
                    </a:lnTo>
                    <a:lnTo>
                      <a:pt x="625046" y="931041"/>
                    </a:lnTo>
                    <a:lnTo>
                      <a:pt x="544720" y="901389"/>
                    </a:lnTo>
                    <a:lnTo>
                      <a:pt x="477493" y="954397"/>
                    </a:lnTo>
                    <a:lnTo>
                      <a:pt x="410267" y="901389"/>
                    </a:lnTo>
                    <a:lnTo>
                      <a:pt x="329940" y="931041"/>
                    </a:lnTo>
                    <a:lnTo>
                      <a:pt x="282394" y="859867"/>
                    </a:lnTo>
                    <a:lnTo>
                      <a:pt x="196830" y="863260"/>
                    </a:lnTo>
                    <a:lnTo>
                      <a:pt x="173618" y="780886"/>
                    </a:lnTo>
                    <a:lnTo>
                      <a:pt x="91193" y="757688"/>
                    </a:lnTo>
                    <a:lnTo>
                      <a:pt x="94589" y="672177"/>
                    </a:lnTo>
                    <a:lnTo>
                      <a:pt x="23370" y="624660"/>
                    </a:lnTo>
                    <a:lnTo>
                      <a:pt x="53040" y="544384"/>
                    </a:lnTo>
                    <a:lnTo>
                      <a:pt x="0" y="477198"/>
                    </a:lnTo>
                    <a:lnTo>
                      <a:pt x="53040" y="410013"/>
                    </a:lnTo>
                    <a:lnTo>
                      <a:pt x="23370" y="329737"/>
                    </a:lnTo>
                    <a:lnTo>
                      <a:pt x="94589" y="282220"/>
                    </a:lnTo>
                    <a:lnTo>
                      <a:pt x="91193" y="196709"/>
                    </a:lnTo>
                    <a:lnTo>
                      <a:pt x="173618" y="173511"/>
                    </a:lnTo>
                    <a:lnTo>
                      <a:pt x="196830" y="91137"/>
                    </a:lnTo>
                    <a:lnTo>
                      <a:pt x="282394" y="94530"/>
                    </a:lnTo>
                    <a:lnTo>
                      <a:pt x="329940" y="23356"/>
                    </a:lnTo>
                    <a:lnTo>
                      <a:pt x="410267" y="53008"/>
                    </a:lnTo>
                    <a:lnTo>
                      <a:pt x="477493" y="0"/>
                    </a:lnTo>
                    <a:close/>
                  </a:path>
                </a:pathLst>
              </a:custGeom>
              <a:solidFill>
                <a:srgbClr val="FDC71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2F35D7-6041-109E-A1D9-1FB8E6B39A83}"/>
                  </a:ext>
                </a:extLst>
              </p:cNvPr>
              <p:cNvSpPr txBox="1"/>
              <p:nvPr/>
            </p:nvSpPr>
            <p:spPr>
              <a:xfrm>
                <a:off x="104452" y="47237"/>
                <a:ext cx="746083" cy="802773"/>
              </a:xfrm>
              <a:prstGeom prst="rect">
                <a:avLst/>
              </a:prstGeom>
            </p:spPr>
            <p:txBody>
              <a:bodyPr lIns="40040" tIns="40040" rIns="40040" bIns="40040" rtlCol="0" anchor="ctr"/>
              <a:lstStyle/>
              <a:p>
                <a:pPr algn="ctr">
                  <a:lnSpc>
                    <a:spcPts val="3217"/>
                  </a:lnSpc>
                </a:pPr>
                <a:endParaRPr/>
              </a:p>
            </p:txBody>
          </p:sp>
        </p:grp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A97131E-A1D9-DDCD-CC33-F769D7138F20}"/>
                </a:ext>
              </a:extLst>
            </p:cNvPr>
            <p:cNvSpPr txBox="1"/>
            <p:nvPr/>
          </p:nvSpPr>
          <p:spPr>
            <a:xfrm>
              <a:off x="422633" y="781506"/>
              <a:ext cx="3276512" cy="2723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4"/>
                </a:lnSpc>
              </a:pPr>
              <a:r>
                <a:rPr lang="en-US" sz="2891" b="1">
                  <a:solidFill>
                    <a:srgbClr val="10226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Triff mich</a:t>
              </a:r>
            </a:p>
            <a:p>
              <a:pPr algn="ctr">
                <a:lnSpc>
                  <a:spcPts val="4134"/>
                </a:lnSpc>
              </a:pPr>
              <a:r>
                <a:rPr lang="en-US" sz="2891" b="1">
                  <a:solidFill>
                    <a:srgbClr val="10226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auf der HOPKON®</a:t>
              </a:r>
            </a:p>
            <a:p>
              <a:pPr algn="ctr">
                <a:lnSpc>
                  <a:spcPts val="4134"/>
                </a:lnSpc>
              </a:pPr>
              <a:r>
                <a:rPr lang="en-US" sz="2891" b="1">
                  <a:solidFill>
                    <a:srgbClr val="10226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018A4E-B6E5-083F-FE85-234182AF78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4ACFCFA-C17F-B060-7C74-4A0219FAAA49}"/>
              </a:ext>
            </a:extLst>
          </p:cNvPr>
          <p:cNvSpPr/>
          <p:nvPr/>
        </p:nvSpPr>
        <p:spPr>
          <a:xfrm rot="-10307340">
            <a:off x="3385454" y="396312"/>
            <a:ext cx="4580477" cy="1361261"/>
          </a:xfrm>
          <a:custGeom>
            <a:avLst/>
            <a:gdLst/>
            <a:ahLst/>
            <a:cxnLst/>
            <a:rect l="l" t="t" r="r" b="b"/>
            <a:pathLst>
              <a:path w="4580477" h="1361261">
                <a:moveTo>
                  <a:pt x="0" y="0"/>
                </a:moveTo>
                <a:lnTo>
                  <a:pt x="4580477" y="0"/>
                </a:lnTo>
                <a:lnTo>
                  <a:pt x="4580477" y="1361261"/>
                </a:lnTo>
                <a:lnTo>
                  <a:pt x="0" y="136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60" b="-12460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82998D1-4C23-4829-0086-03EBAA49DD3B}"/>
              </a:ext>
            </a:extLst>
          </p:cNvPr>
          <p:cNvGrpSpPr/>
          <p:nvPr/>
        </p:nvGrpSpPr>
        <p:grpSpPr>
          <a:xfrm>
            <a:off x="7691729" y="6279617"/>
            <a:ext cx="3091334" cy="3089425"/>
            <a:chOff x="0" y="0"/>
            <a:chExt cx="4121778" cy="411923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8F3A6060-A6A2-D922-B591-7FEF7E98D589}"/>
                </a:ext>
              </a:extLst>
            </p:cNvPr>
            <p:cNvGrpSpPr/>
            <p:nvPr/>
          </p:nvGrpSpPr>
          <p:grpSpPr>
            <a:xfrm>
              <a:off x="0" y="0"/>
              <a:ext cx="4121778" cy="4119234"/>
              <a:chOff x="0" y="0"/>
              <a:chExt cx="954987" cy="95439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615F079-6614-DF47-C6B4-D26D1A424BF4}"/>
                  </a:ext>
                </a:extLst>
              </p:cNvPr>
              <p:cNvSpPr/>
              <p:nvPr/>
            </p:nvSpPr>
            <p:spPr>
              <a:xfrm>
                <a:off x="0" y="0"/>
                <a:ext cx="954987" cy="954397"/>
              </a:xfrm>
              <a:custGeom>
                <a:avLst/>
                <a:gdLst/>
                <a:ahLst/>
                <a:cxnLst/>
                <a:rect l="l" t="t" r="r" b="b"/>
                <a:pathLst>
                  <a:path w="954987" h="954397">
                    <a:moveTo>
                      <a:pt x="477493" y="0"/>
                    </a:moveTo>
                    <a:lnTo>
                      <a:pt x="544720" y="53008"/>
                    </a:lnTo>
                    <a:lnTo>
                      <a:pt x="625046" y="23356"/>
                    </a:lnTo>
                    <a:lnTo>
                      <a:pt x="672593" y="94530"/>
                    </a:lnTo>
                    <a:lnTo>
                      <a:pt x="758156" y="91137"/>
                    </a:lnTo>
                    <a:lnTo>
                      <a:pt x="781369" y="173511"/>
                    </a:lnTo>
                    <a:lnTo>
                      <a:pt x="863793" y="196709"/>
                    </a:lnTo>
                    <a:lnTo>
                      <a:pt x="860398" y="282220"/>
                    </a:lnTo>
                    <a:lnTo>
                      <a:pt x="931616" y="329737"/>
                    </a:lnTo>
                    <a:lnTo>
                      <a:pt x="901946" y="410013"/>
                    </a:lnTo>
                    <a:lnTo>
                      <a:pt x="954987" y="477198"/>
                    </a:lnTo>
                    <a:lnTo>
                      <a:pt x="901946" y="544384"/>
                    </a:lnTo>
                    <a:lnTo>
                      <a:pt x="931616" y="624660"/>
                    </a:lnTo>
                    <a:lnTo>
                      <a:pt x="860398" y="672177"/>
                    </a:lnTo>
                    <a:lnTo>
                      <a:pt x="863793" y="757688"/>
                    </a:lnTo>
                    <a:lnTo>
                      <a:pt x="781369" y="780886"/>
                    </a:lnTo>
                    <a:lnTo>
                      <a:pt x="758156" y="863260"/>
                    </a:lnTo>
                    <a:lnTo>
                      <a:pt x="672593" y="859867"/>
                    </a:lnTo>
                    <a:lnTo>
                      <a:pt x="625046" y="931041"/>
                    </a:lnTo>
                    <a:lnTo>
                      <a:pt x="544720" y="901389"/>
                    </a:lnTo>
                    <a:lnTo>
                      <a:pt x="477493" y="954397"/>
                    </a:lnTo>
                    <a:lnTo>
                      <a:pt x="410267" y="901389"/>
                    </a:lnTo>
                    <a:lnTo>
                      <a:pt x="329940" y="931041"/>
                    </a:lnTo>
                    <a:lnTo>
                      <a:pt x="282394" y="859867"/>
                    </a:lnTo>
                    <a:lnTo>
                      <a:pt x="196830" y="863260"/>
                    </a:lnTo>
                    <a:lnTo>
                      <a:pt x="173618" y="780886"/>
                    </a:lnTo>
                    <a:lnTo>
                      <a:pt x="91193" y="757688"/>
                    </a:lnTo>
                    <a:lnTo>
                      <a:pt x="94589" y="672177"/>
                    </a:lnTo>
                    <a:lnTo>
                      <a:pt x="23370" y="624660"/>
                    </a:lnTo>
                    <a:lnTo>
                      <a:pt x="53040" y="544384"/>
                    </a:lnTo>
                    <a:lnTo>
                      <a:pt x="0" y="477198"/>
                    </a:lnTo>
                    <a:lnTo>
                      <a:pt x="53040" y="410013"/>
                    </a:lnTo>
                    <a:lnTo>
                      <a:pt x="23370" y="329737"/>
                    </a:lnTo>
                    <a:lnTo>
                      <a:pt x="94589" y="282220"/>
                    </a:lnTo>
                    <a:lnTo>
                      <a:pt x="91193" y="196709"/>
                    </a:lnTo>
                    <a:lnTo>
                      <a:pt x="173618" y="173511"/>
                    </a:lnTo>
                    <a:lnTo>
                      <a:pt x="196830" y="91137"/>
                    </a:lnTo>
                    <a:lnTo>
                      <a:pt x="282394" y="94530"/>
                    </a:lnTo>
                    <a:lnTo>
                      <a:pt x="329940" y="23356"/>
                    </a:lnTo>
                    <a:lnTo>
                      <a:pt x="410267" y="53008"/>
                    </a:lnTo>
                    <a:lnTo>
                      <a:pt x="477493" y="0"/>
                    </a:lnTo>
                    <a:close/>
                  </a:path>
                </a:pathLst>
              </a:custGeom>
              <a:solidFill>
                <a:srgbClr val="FDC71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91F8F5-6C35-8CE1-8714-99FD9B6845A1}"/>
                  </a:ext>
                </a:extLst>
              </p:cNvPr>
              <p:cNvSpPr txBox="1"/>
              <p:nvPr/>
            </p:nvSpPr>
            <p:spPr>
              <a:xfrm>
                <a:off x="104452" y="47237"/>
                <a:ext cx="746083" cy="802773"/>
              </a:xfrm>
              <a:prstGeom prst="rect">
                <a:avLst/>
              </a:prstGeom>
            </p:spPr>
            <p:txBody>
              <a:bodyPr lIns="40040" tIns="40040" rIns="40040" bIns="40040" rtlCol="0" anchor="ctr"/>
              <a:lstStyle/>
              <a:p>
                <a:pPr algn="ctr">
                  <a:lnSpc>
                    <a:spcPts val="3217"/>
                  </a:lnSpc>
                </a:pPr>
                <a:endParaRPr/>
              </a:p>
            </p:txBody>
          </p:sp>
        </p:grp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45101722-4FB5-D8FE-5503-C45E71CE04F6}"/>
                </a:ext>
              </a:extLst>
            </p:cNvPr>
            <p:cNvSpPr txBox="1"/>
            <p:nvPr/>
          </p:nvSpPr>
          <p:spPr>
            <a:xfrm>
              <a:off x="422633" y="781506"/>
              <a:ext cx="3276512" cy="2723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4"/>
                </a:lnSpc>
              </a:pPr>
              <a:r>
                <a:rPr lang="en-US" sz="2891" b="1">
                  <a:solidFill>
                    <a:srgbClr val="10226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Triff mich</a:t>
              </a:r>
            </a:p>
            <a:p>
              <a:pPr algn="ctr">
                <a:lnSpc>
                  <a:spcPts val="4134"/>
                </a:lnSpc>
              </a:pPr>
              <a:r>
                <a:rPr lang="en-US" sz="2891" b="1">
                  <a:solidFill>
                    <a:srgbClr val="10226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auf der HOPKON®</a:t>
              </a:r>
            </a:p>
            <a:p>
              <a:pPr algn="ctr">
                <a:lnSpc>
                  <a:spcPts val="4134"/>
                </a:lnSpc>
              </a:pPr>
              <a:r>
                <a:rPr lang="en-US" sz="2891" b="1">
                  <a:solidFill>
                    <a:srgbClr val="10226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089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</Words>
  <Application>Microsoft Macintosh PowerPoint</Application>
  <PresentationFormat>Benutzerdefiniert</PresentationFormat>
  <Paragraphs>23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Poppins</vt:lpstr>
      <vt:lpstr>Arial</vt:lpstr>
      <vt:lpstr>Moontime</vt:lpstr>
      <vt:lpstr>Poppins Bold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HOPKON – Ich bin dabei!</dc:title>
  <cp:lastModifiedBy>Matthias Parey</cp:lastModifiedBy>
  <cp:revision>7</cp:revision>
  <dcterms:created xsi:type="dcterms:W3CDTF">2006-08-16T00:00:00Z</dcterms:created>
  <dcterms:modified xsi:type="dcterms:W3CDTF">2026-06-13T11:24:27Z</dcterms:modified>
  <dc:identifier>DAGqIhT8jFI</dc:identifier>
</cp:coreProperties>
</file>