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0"/>
  </p:notesMasterIdLst>
  <p:sldIdLst>
    <p:sldId id="256" r:id="rId2"/>
    <p:sldId id="259" r:id="rId3"/>
    <p:sldId id="315" r:id="rId4"/>
    <p:sldId id="317" r:id="rId5"/>
    <p:sldId id="258" r:id="rId6"/>
    <p:sldId id="312" r:id="rId7"/>
    <p:sldId id="313" r:id="rId8"/>
    <p:sldId id="318" r:id="rId9"/>
    <p:sldId id="261" r:id="rId10"/>
    <p:sldId id="319" r:id="rId11"/>
    <p:sldId id="262" r:id="rId12"/>
    <p:sldId id="320" r:id="rId13"/>
    <p:sldId id="263" r:id="rId14"/>
    <p:sldId id="321" r:id="rId15"/>
    <p:sldId id="322" r:id="rId16"/>
    <p:sldId id="323" r:id="rId17"/>
    <p:sldId id="324" r:id="rId18"/>
    <p:sldId id="316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DB14A-4C84-4A73-9130-D2570B95C56F}">
  <a:tblStyle styleId="{AC0DB14A-4C84-4A73-9130-D2570B95C5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19:28:34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19:28:34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19:28:34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19:28:34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19:28:34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hoffen, diese Präsentation hat euch geholfen, den Umgang mit PowerPoint zu lernen. </a:t>
            </a:r>
          </a:p>
          <a:p>
            <a:endParaRPr lang="de-DE"/>
          </a:p>
          <a:p>
            <a:r>
              <a:rPr lang="de-DE"/>
              <a:t>Wenn ihr noch Fragen habt könnt ihr uns im SV Raum  (1.19) in den großen Pausen fragen , an uns wenden wenn ihr uns seht oder uns auf Teams schreiben.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8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4e9ec567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4e9ec567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4e9ec567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4e9ec567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62410c21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62410c21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3ee9329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3ee9329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84750" y="987975"/>
            <a:ext cx="4546200" cy="2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84875" y="3455700"/>
            <a:ext cx="45462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102075" y="4669125"/>
            <a:ext cx="1157700" cy="1157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920850" y="234100"/>
            <a:ext cx="610800" cy="6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84250" y="4604000"/>
            <a:ext cx="357600" cy="3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125375" y="234100"/>
            <a:ext cx="610800" cy="6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1" name="Google Shape;61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636585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63657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5"/>
          </p:nvPr>
        </p:nvSpPr>
        <p:spPr>
          <a:xfrm>
            <a:off x="1636585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6"/>
          </p:nvPr>
        </p:nvSpPr>
        <p:spPr>
          <a:xfrm>
            <a:off x="163657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>
            <a:hlinkClick r:id="" action="ppaction://noaction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7" name="Google Shape;67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subTitle" idx="9"/>
          </p:nvPr>
        </p:nvSpPr>
        <p:spPr>
          <a:xfrm>
            <a:off x="424452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3" hasCustomPrompt="1"/>
          </p:nvPr>
        </p:nvSpPr>
        <p:spPr>
          <a:xfrm>
            <a:off x="332117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4"/>
          </p:nvPr>
        </p:nvSpPr>
        <p:spPr>
          <a:xfrm>
            <a:off x="4244527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5"/>
          </p:nvPr>
        </p:nvSpPr>
        <p:spPr>
          <a:xfrm>
            <a:off x="424452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3" name="Google Shape;73;p13">
            <a:hlinkClick r:id="" action="ppaction://noaction"/>
          </p:cNvPr>
          <p:cNvSpPr txBox="1">
            <a:spLocks noGrp="1"/>
          </p:cNvSpPr>
          <p:nvPr>
            <p:ph type="title" idx="17"/>
          </p:nvPr>
        </p:nvSpPr>
        <p:spPr>
          <a:xfrm>
            <a:off x="6852450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>
            <a:hlinkClick r:id="" action="ppaction://noaction"/>
          </p:cNvPr>
          <p:cNvSpPr txBox="1">
            <a:spLocks noGrp="1"/>
          </p:cNvSpPr>
          <p:nvPr>
            <p:ph type="subTitle" idx="18"/>
          </p:nvPr>
        </p:nvSpPr>
        <p:spPr>
          <a:xfrm>
            <a:off x="685245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9" hasCustomPrompt="1"/>
          </p:nvPr>
        </p:nvSpPr>
        <p:spPr>
          <a:xfrm>
            <a:off x="59291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0"/>
          </p:nvPr>
        </p:nvSpPr>
        <p:spPr>
          <a:xfrm>
            <a:off x="6852450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1"/>
          </p:nvPr>
        </p:nvSpPr>
        <p:spPr>
          <a:xfrm>
            <a:off x="685245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flipH="1">
            <a:off x="1538827" y="1324175"/>
            <a:ext cx="35025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1538827" y="2131875"/>
            <a:ext cx="35025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/>
          <p:nvPr/>
        </p:nvSpPr>
        <p:spPr>
          <a:xfrm flipH="1">
            <a:off x="1538825" y="3416175"/>
            <a:ext cx="3502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CREDITS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.</a:t>
            </a:r>
            <a:endParaRPr sz="12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288854" y="366872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288850" y="394810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3"/>
          </p:nvPr>
        </p:nvSpPr>
        <p:spPr>
          <a:xfrm>
            <a:off x="5249904" y="366872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4"/>
          </p:nvPr>
        </p:nvSpPr>
        <p:spPr>
          <a:xfrm>
            <a:off x="5249900" y="394810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5"/>
          </p:nvPr>
        </p:nvSpPr>
        <p:spPr>
          <a:xfrm>
            <a:off x="1288854" y="1858200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6"/>
          </p:nvPr>
        </p:nvSpPr>
        <p:spPr>
          <a:xfrm>
            <a:off x="1288850" y="214247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7"/>
          </p:nvPr>
        </p:nvSpPr>
        <p:spPr>
          <a:xfrm>
            <a:off x="5249904" y="1858200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8"/>
          </p:nvPr>
        </p:nvSpPr>
        <p:spPr>
          <a:xfrm>
            <a:off x="5249900" y="214247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idx="2"/>
          </p:nvPr>
        </p:nvSpPr>
        <p:spPr>
          <a:xfrm>
            <a:off x="1300279" y="361607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300275" y="3900350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3"/>
          </p:nvPr>
        </p:nvSpPr>
        <p:spPr>
          <a:xfrm>
            <a:off x="5238529" y="361607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4"/>
          </p:nvPr>
        </p:nvSpPr>
        <p:spPr>
          <a:xfrm>
            <a:off x="5238525" y="3900350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4257025" y="4604009"/>
            <a:ext cx="793800" cy="809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 rot="10800000" flipH="1">
            <a:off x="8430725" y="2388000"/>
            <a:ext cx="367500" cy="36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 rot="10800000" flipH="1">
            <a:off x="227875" y="3759775"/>
            <a:ext cx="318300" cy="29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10800000" flipH="1">
            <a:off x="5238525" y="-207725"/>
            <a:ext cx="7593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713347" y="1928053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620840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713325" y="32044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3"/>
          </p:nvPr>
        </p:nvSpPr>
        <p:spPr>
          <a:xfrm>
            <a:off x="713325" y="2759665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635025" y="1710253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2" hasCustomPrompt="1"/>
          </p:nvPr>
        </p:nvSpPr>
        <p:spPr>
          <a:xfrm>
            <a:off x="2634925" y="532738"/>
            <a:ext cx="38742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2222200" y="29866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3"/>
          </p:nvPr>
        </p:nvSpPr>
        <p:spPr>
          <a:xfrm>
            <a:off x="2635007" y="2541865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3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143975" y="3079988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2" hasCustomPrompt="1"/>
          </p:nvPr>
        </p:nvSpPr>
        <p:spPr>
          <a:xfrm>
            <a:off x="4143875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37311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3"/>
          </p:nvPr>
        </p:nvSpPr>
        <p:spPr>
          <a:xfrm>
            <a:off x="41439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3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861175" y="3080000"/>
            <a:ext cx="44037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 hasCustomPrompt="1"/>
          </p:nvPr>
        </p:nvSpPr>
        <p:spPr>
          <a:xfrm>
            <a:off x="1125950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13225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1126032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731172" y="1943338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31050" y="636125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731150" y="32197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3"/>
          </p:nvPr>
        </p:nvSpPr>
        <p:spPr>
          <a:xfrm>
            <a:off x="3731150" y="2774950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3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2314125" y="3062549"/>
            <a:ext cx="4515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2" hasCustomPrompt="1"/>
          </p:nvPr>
        </p:nvSpPr>
        <p:spPr>
          <a:xfrm>
            <a:off x="2634975" y="2042949"/>
            <a:ext cx="3874200" cy="11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22222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3"/>
          </p:nvPr>
        </p:nvSpPr>
        <p:spPr>
          <a:xfrm>
            <a:off x="26350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8482675" y="2888050"/>
            <a:ext cx="456300" cy="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114675" y="2086400"/>
            <a:ext cx="418800" cy="41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7489825" y="173500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8504975" y="938850"/>
            <a:ext cx="3078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637450" y="7747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231425" y="384142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8524150" y="1232025"/>
            <a:ext cx="1088100" cy="108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-431825" y="3851325"/>
            <a:ext cx="1088100" cy="108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>
            <a:off x="1363550" y="84175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676950" y="151150"/>
            <a:ext cx="776700" cy="77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2390225" y="4293125"/>
            <a:ext cx="1601700" cy="160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8030725" y="1257250"/>
            <a:ext cx="912000" cy="91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7539900" y="3535550"/>
            <a:ext cx="965700" cy="96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6274125" y="-381700"/>
            <a:ext cx="1647600" cy="164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-223100" y="3504650"/>
            <a:ext cx="1463100" cy="146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/>
          <p:nvPr/>
        </p:nvSpPr>
        <p:spPr>
          <a:xfrm>
            <a:off x="592125" y="328975"/>
            <a:ext cx="609900" cy="6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94825" y="3204550"/>
            <a:ext cx="456300" cy="45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216525" y="5447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4254275" y="4670050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3622800" cy="3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07780" y="1152475"/>
            <a:ext cx="3622800" cy="3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2771100" y="4775975"/>
            <a:ext cx="278700" cy="27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209350" y="8042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8482800" y="1952800"/>
            <a:ext cx="418800" cy="41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40750" y="4072000"/>
            <a:ext cx="291600" cy="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03750" y="2539350"/>
            <a:ext cx="291600" cy="2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591550" y="1470395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591550" y="2048721"/>
            <a:ext cx="39609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375650" y="2648760"/>
            <a:ext cx="63678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375650" y="2003695"/>
            <a:ext cx="6392700" cy="7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>
            <a:off x="-254026" y="942947"/>
            <a:ext cx="1193400" cy="121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10800000" flipH="1">
            <a:off x="7141550" y="131850"/>
            <a:ext cx="1289100" cy="118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1570500" y="4290650"/>
            <a:ext cx="681000" cy="6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/>
          <p:nvPr/>
        </p:nvSpPr>
        <p:spPr>
          <a:xfrm rot="10800000" flipH="1">
            <a:off x="6693450" y="3885750"/>
            <a:ext cx="793800" cy="793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1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/>
          <p:nvPr/>
        </p:nvSpPr>
        <p:spPr>
          <a:xfrm>
            <a:off x="-120850" y="1414875"/>
            <a:ext cx="1633200" cy="163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3884750" y="987975"/>
            <a:ext cx="4546200" cy="2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Wie benutze ich PowerPoint?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3884875" y="3455700"/>
            <a:ext cx="45462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Von den iPad-Scouts</a:t>
            </a:r>
            <a:endParaRPr/>
          </a:p>
        </p:txBody>
      </p:sp>
      <p:grpSp>
        <p:nvGrpSpPr>
          <p:cNvPr id="162" name="Google Shape;162;p30"/>
          <p:cNvGrpSpPr/>
          <p:nvPr/>
        </p:nvGrpSpPr>
        <p:grpSpPr>
          <a:xfrm>
            <a:off x="305498" y="2315002"/>
            <a:ext cx="3598324" cy="2117088"/>
            <a:chOff x="305498" y="2315002"/>
            <a:chExt cx="3598324" cy="2117088"/>
          </a:xfrm>
        </p:grpSpPr>
        <p:grpSp>
          <p:nvGrpSpPr>
            <p:cNvPr id="163" name="Google Shape;163;p30"/>
            <p:cNvGrpSpPr/>
            <p:nvPr/>
          </p:nvGrpSpPr>
          <p:grpSpPr>
            <a:xfrm flipH="1">
              <a:off x="305498" y="2315002"/>
              <a:ext cx="3598324" cy="2014420"/>
              <a:chOff x="266475" y="728850"/>
              <a:chExt cx="6979900" cy="3907500"/>
            </a:xfrm>
          </p:grpSpPr>
          <p:sp>
            <p:nvSpPr>
              <p:cNvPr id="164" name="Google Shape;164;p30"/>
              <p:cNvSpPr/>
              <p:nvPr/>
            </p:nvSpPr>
            <p:spPr>
              <a:xfrm>
                <a:off x="3798950" y="4009225"/>
                <a:ext cx="1191175" cy="627125"/>
              </a:xfrm>
              <a:custGeom>
                <a:avLst/>
                <a:gdLst/>
                <a:ahLst/>
                <a:cxnLst/>
                <a:rect l="l" t="t" r="r" b="b"/>
                <a:pathLst>
                  <a:path w="47647" h="25085" fill="none" extrusionOk="0">
                    <a:moveTo>
                      <a:pt x="1" y="25084"/>
                    </a:moveTo>
                    <a:lnTo>
                      <a:pt x="7690" y="1"/>
                    </a:lnTo>
                    <a:lnTo>
                      <a:pt x="38950" y="1"/>
                    </a:lnTo>
                    <a:lnTo>
                      <a:pt x="47647" y="2508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0"/>
              <p:cNvSpPr/>
              <p:nvPr/>
            </p:nvSpPr>
            <p:spPr>
              <a:xfrm>
                <a:off x="1627800" y="908475"/>
                <a:ext cx="5448425" cy="2924325"/>
              </a:xfrm>
              <a:custGeom>
                <a:avLst/>
                <a:gdLst/>
                <a:ahLst/>
                <a:cxnLst/>
                <a:rect l="l" t="t" r="r" b="b"/>
                <a:pathLst>
                  <a:path w="217937" h="116973" fill="none" extrusionOk="0">
                    <a:moveTo>
                      <a:pt x="5924" y="0"/>
                    </a:moveTo>
                    <a:lnTo>
                      <a:pt x="212012" y="0"/>
                    </a:lnTo>
                    <a:cubicBezTo>
                      <a:pt x="215289" y="0"/>
                      <a:pt x="217936" y="2647"/>
                      <a:pt x="217936" y="5924"/>
                    </a:cubicBezTo>
                    <a:lnTo>
                      <a:pt x="217936" y="111048"/>
                    </a:lnTo>
                    <a:cubicBezTo>
                      <a:pt x="217936" y="114325"/>
                      <a:pt x="215289" y="116972"/>
                      <a:pt x="212012" y="116972"/>
                    </a:cubicBezTo>
                    <a:lnTo>
                      <a:pt x="5924" y="116972"/>
                    </a:lnTo>
                    <a:cubicBezTo>
                      <a:pt x="2647" y="116972"/>
                      <a:pt x="0" y="114325"/>
                      <a:pt x="0" y="111048"/>
                    </a:cubicBezTo>
                    <a:lnTo>
                      <a:pt x="0" y="5924"/>
                    </a:lnTo>
                    <a:cubicBezTo>
                      <a:pt x="0" y="2647"/>
                      <a:pt x="2647" y="0"/>
                      <a:pt x="5924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0"/>
              <p:cNvSpPr/>
              <p:nvPr/>
            </p:nvSpPr>
            <p:spPr>
              <a:xfrm>
                <a:off x="1457625" y="728850"/>
                <a:ext cx="5788750" cy="3280400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131216" fill="none" extrusionOk="0">
                    <a:moveTo>
                      <a:pt x="6429" y="0"/>
                    </a:moveTo>
                    <a:lnTo>
                      <a:pt x="225122" y="0"/>
                    </a:lnTo>
                    <a:cubicBezTo>
                      <a:pt x="228651" y="0"/>
                      <a:pt x="231550" y="2900"/>
                      <a:pt x="231550" y="6429"/>
                    </a:cubicBezTo>
                    <a:lnTo>
                      <a:pt x="231550" y="124787"/>
                    </a:lnTo>
                    <a:cubicBezTo>
                      <a:pt x="231550" y="128443"/>
                      <a:pt x="228651" y="131216"/>
                      <a:pt x="225122" y="131216"/>
                    </a:cubicBezTo>
                    <a:lnTo>
                      <a:pt x="6429" y="131216"/>
                    </a:lnTo>
                    <a:cubicBezTo>
                      <a:pt x="2773" y="131216"/>
                      <a:pt x="0" y="128443"/>
                      <a:pt x="0" y="124787"/>
                    </a:cubicBezTo>
                    <a:lnTo>
                      <a:pt x="0" y="6429"/>
                    </a:lnTo>
                    <a:cubicBezTo>
                      <a:pt x="0" y="2900"/>
                      <a:pt x="2773" y="0"/>
                      <a:pt x="6429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0"/>
              <p:cNvSpPr/>
              <p:nvPr/>
            </p:nvSpPr>
            <p:spPr>
              <a:xfrm>
                <a:off x="2141425" y="1450475"/>
                <a:ext cx="24582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2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0"/>
              <p:cNvSpPr/>
              <p:nvPr/>
            </p:nvSpPr>
            <p:spPr>
              <a:xfrm>
                <a:off x="2141425" y="1781350"/>
                <a:ext cx="24582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2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0"/>
              <p:cNvSpPr/>
              <p:nvPr/>
            </p:nvSpPr>
            <p:spPr>
              <a:xfrm>
                <a:off x="2141425" y="2115375"/>
                <a:ext cx="245825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3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5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5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0"/>
              <p:cNvSpPr/>
              <p:nvPr/>
            </p:nvSpPr>
            <p:spPr>
              <a:xfrm>
                <a:off x="2141425" y="2446250"/>
                <a:ext cx="245825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3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0"/>
              <p:cNvSpPr/>
              <p:nvPr/>
            </p:nvSpPr>
            <p:spPr>
              <a:xfrm flipH="1">
                <a:off x="2077065" y="1456775"/>
                <a:ext cx="208000" cy="14497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799" fill="none" extrusionOk="0">
                    <a:moveTo>
                      <a:pt x="1" y="3404"/>
                    </a:moveTo>
                    <a:lnTo>
                      <a:pt x="2396" y="5799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0"/>
              <p:cNvSpPr/>
              <p:nvPr/>
            </p:nvSpPr>
            <p:spPr>
              <a:xfrm flipH="1">
                <a:off x="2077065" y="1784500"/>
                <a:ext cx="208000" cy="1481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925" fill="none" extrusionOk="0">
                    <a:moveTo>
                      <a:pt x="1" y="3530"/>
                    </a:moveTo>
                    <a:lnTo>
                      <a:pt x="2396" y="5925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0"/>
              <p:cNvSpPr/>
              <p:nvPr/>
            </p:nvSpPr>
            <p:spPr>
              <a:xfrm flipH="1">
                <a:off x="2077065" y="2115375"/>
                <a:ext cx="208000" cy="1481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925" fill="none" extrusionOk="0">
                    <a:moveTo>
                      <a:pt x="1" y="3530"/>
                    </a:moveTo>
                    <a:lnTo>
                      <a:pt x="2396" y="5925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0"/>
              <p:cNvSpPr/>
              <p:nvPr/>
            </p:nvSpPr>
            <p:spPr>
              <a:xfrm>
                <a:off x="2595200" y="1573375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0"/>
              <p:cNvSpPr/>
              <p:nvPr/>
            </p:nvSpPr>
            <p:spPr>
              <a:xfrm>
                <a:off x="2595200" y="1904250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0"/>
              <p:cNvSpPr/>
              <p:nvPr/>
            </p:nvSpPr>
            <p:spPr>
              <a:xfrm>
                <a:off x="2595200" y="2238275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0"/>
              <p:cNvSpPr/>
              <p:nvPr/>
            </p:nvSpPr>
            <p:spPr>
              <a:xfrm>
                <a:off x="2595200" y="2569150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0"/>
              <p:cNvSpPr/>
              <p:nvPr/>
            </p:nvSpPr>
            <p:spPr>
              <a:xfrm>
                <a:off x="5617200" y="3397900"/>
                <a:ext cx="6428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42744" extrusionOk="0">
                    <a:moveTo>
                      <a:pt x="1891" y="1"/>
                    </a:moveTo>
                    <a:cubicBezTo>
                      <a:pt x="631" y="1261"/>
                      <a:pt x="0" y="3152"/>
                      <a:pt x="505" y="4917"/>
                    </a:cubicBezTo>
                    <a:lnTo>
                      <a:pt x="9580" y="38949"/>
                    </a:lnTo>
                    <a:cubicBezTo>
                      <a:pt x="10200" y="41431"/>
                      <a:pt x="12291" y="42744"/>
                      <a:pt x="14409" y="42744"/>
                    </a:cubicBezTo>
                    <a:cubicBezTo>
                      <a:pt x="16163" y="42744"/>
                      <a:pt x="17937" y="41842"/>
                      <a:pt x="18907" y="39958"/>
                    </a:cubicBezTo>
                    <a:lnTo>
                      <a:pt x="24201" y="29496"/>
                    </a:lnTo>
                    <a:cubicBezTo>
                      <a:pt x="24454" y="28739"/>
                      <a:pt x="25084" y="28109"/>
                      <a:pt x="25714" y="27731"/>
                    </a:cubicBezTo>
                    <a:lnTo>
                      <a:pt x="1891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0"/>
              <p:cNvSpPr/>
              <p:nvPr/>
            </p:nvSpPr>
            <p:spPr>
              <a:xfrm>
                <a:off x="5604600" y="3325425"/>
                <a:ext cx="1099775" cy="1169125"/>
              </a:xfrm>
              <a:custGeom>
                <a:avLst/>
                <a:gdLst/>
                <a:ahLst/>
                <a:cxnLst/>
                <a:rect l="l" t="t" r="r" b="b"/>
                <a:pathLst>
                  <a:path w="43991" h="46765" fill="none" extrusionOk="0">
                    <a:moveTo>
                      <a:pt x="39831" y="17143"/>
                    </a:moveTo>
                    <a:lnTo>
                      <a:pt x="8067" y="1891"/>
                    </a:lnTo>
                    <a:cubicBezTo>
                      <a:pt x="4160" y="1"/>
                      <a:pt x="0" y="3530"/>
                      <a:pt x="1009" y="7689"/>
                    </a:cubicBezTo>
                    <a:lnTo>
                      <a:pt x="10084" y="41722"/>
                    </a:lnTo>
                    <a:cubicBezTo>
                      <a:pt x="11218" y="46134"/>
                      <a:pt x="17269" y="46764"/>
                      <a:pt x="19411" y="42605"/>
                    </a:cubicBezTo>
                    <a:lnTo>
                      <a:pt x="24705" y="32143"/>
                    </a:lnTo>
                    <a:cubicBezTo>
                      <a:pt x="24958" y="31512"/>
                      <a:pt x="25588" y="30882"/>
                      <a:pt x="26218" y="30378"/>
                    </a:cubicBezTo>
                    <a:cubicBezTo>
                      <a:pt x="26722" y="30000"/>
                      <a:pt x="27226" y="29748"/>
                      <a:pt x="27731" y="29622"/>
                    </a:cubicBezTo>
                    <a:lnTo>
                      <a:pt x="38949" y="26471"/>
                    </a:lnTo>
                    <a:cubicBezTo>
                      <a:pt x="43487" y="25210"/>
                      <a:pt x="43991" y="19034"/>
                      <a:pt x="39831" y="17143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0"/>
              <p:cNvSpPr/>
              <p:nvPr/>
            </p:nvSpPr>
            <p:spPr>
              <a:xfrm>
                <a:off x="5021625" y="1475675"/>
                <a:ext cx="1632325" cy="1629200"/>
              </a:xfrm>
              <a:custGeom>
                <a:avLst/>
                <a:gdLst/>
                <a:ahLst/>
                <a:cxnLst/>
                <a:rect l="l" t="t" r="r" b="b"/>
                <a:pathLst>
                  <a:path w="65293" h="65168" fill="none" extrusionOk="0">
                    <a:moveTo>
                      <a:pt x="53697" y="11597"/>
                    </a:moveTo>
                    <a:cubicBezTo>
                      <a:pt x="65293" y="23193"/>
                      <a:pt x="65293" y="41974"/>
                      <a:pt x="53697" y="53571"/>
                    </a:cubicBezTo>
                    <a:cubicBezTo>
                      <a:pt x="42100" y="65167"/>
                      <a:pt x="23193" y="65167"/>
                      <a:pt x="11597" y="53571"/>
                    </a:cubicBezTo>
                    <a:cubicBezTo>
                      <a:pt x="0" y="41974"/>
                      <a:pt x="0" y="23193"/>
                      <a:pt x="11597" y="11597"/>
                    </a:cubicBezTo>
                    <a:cubicBezTo>
                      <a:pt x="23193" y="1"/>
                      <a:pt x="42100" y="1"/>
                      <a:pt x="53697" y="1159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0"/>
              <p:cNvSpPr/>
              <p:nvPr/>
            </p:nvSpPr>
            <p:spPr>
              <a:xfrm flipH="1">
                <a:off x="5511874" y="1995625"/>
                <a:ext cx="510525" cy="5893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3572" fill="none" extrusionOk="0">
                    <a:moveTo>
                      <a:pt x="20421" y="11723"/>
                    </a:moveTo>
                    <a:lnTo>
                      <a:pt x="1" y="1"/>
                    </a:lnTo>
                    <a:lnTo>
                      <a:pt x="1" y="2357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0"/>
              <p:cNvSpPr/>
              <p:nvPr/>
            </p:nvSpPr>
            <p:spPr>
              <a:xfrm>
                <a:off x="2141425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496" y="13109"/>
                      <a:pt x="47521" y="10084"/>
                      <a:pt x="47521" y="6555"/>
                    </a:cubicBezTo>
                    <a:cubicBezTo>
                      <a:pt x="47521" y="2899"/>
                      <a:pt x="44496" y="0"/>
                      <a:pt x="40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0"/>
              <p:cNvSpPr/>
              <p:nvPr/>
            </p:nvSpPr>
            <p:spPr>
              <a:xfrm>
                <a:off x="3395600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622" y="13109"/>
                      <a:pt x="47521" y="10084"/>
                      <a:pt x="47521" y="6555"/>
                    </a:cubicBezTo>
                    <a:cubicBezTo>
                      <a:pt x="47521" y="2899"/>
                      <a:pt x="44622" y="0"/>
                      <a:pt x="40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0"/>
              <p:cNvSpPr/>
              <p:nvPr/>
            </p:nvSpPr>
            <p:spPr>
              <a:xfrm>
                <a:off x="266475" y="1078625"/>
                <a:ext cx="822475" cy="13298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53193" fill="none" extrusionOk="0">
                    <a:moveTo>
                      <a:pt x="16513" y="53193"/>
                    </a:moveTo>
                    <a:lnTo>
                      <a:pt x="16513" y="53193"/>
                    </a:lnTo>
                    <a:cubicBezTo>
                      <a:pt x="7437" y="53193"/>
                      <a:pt x="0" y="45756"/>
                      <a:pt x="0" y="36681"/>
                    </a:cubicBezTo>
                    <a:lnTo>
                      <a:pt x="0" y="16513"/>
                    </a:lnTo>
                    <a:cubicBezTo>
                      <a:pt x="0" y="7438"/>
                      <a:pt x="7437" y="1"/>
                      <a:pt x="16513" y="127"/>
                    </a:cubicBezTo>
                    <a:lnTo>
                      <a:pt x="16513" y="127"/>
                    </a:lnTo>
                    <a:cubicBezTo>
                      <a:pt x="25588" y="127"/>
                      <a:pt x="32899" y="7438"/>
                      <a:pt x="32899" y="16513"/>
                    </a:cubicBezTo>
                    <a:lnTo>
                      <a:pt x="32899" y="36681"/>
                    </a:lnTo>
                    <a:cubicBezTo>
                      <a:pt x="32899" y="45756"/>
                      <a:pt x="25588" y="53193"/>
                      <a:pt x="16513" y="5319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0"/>
              <p:cNvSpPr/>
              <p:nvPr/>
            </p:nvSpPr>
            <p:spPr>
              <a:xfrm>
                <a:off x="266475" y="1516650"/>
                <a:ext cx="822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1" fill="none" extrusionOk="0">
                    <a:moveTo>
                      <a:pt x="0" y="0"/>
                    </a:moveTo>
                    <a:lnTo>
                      <a:pt x="3289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0"/>
              <p:cNvSpPr/>
              <p:nvPr/>
            </p:nvSpPr>
            <p:spPr>
              <a:xfrm>
                <a:off x="679275" y="1081775"/>
                <a:ext cx="25" cy="43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70" fill="none" extrusionOk="0">
                    <a:moveTo>
                      <a:pt x="1" y="1"/>
                    </a:moveTo>
                    <a:lnTo>
                      <a:pt x="1" y="17269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0"/>
              <p:cNvSpPr/>
              <p:nvPr/>
            </p:nvSpPr>
            <p:spPr>
              <a:xfrm>
                <a:off x="654075" y="2408425"/>
                <a:ext cx="3252050" cy="1878150"/>
              </a:xfrm>
              <a:custGeom>
                <a:avLst/>
                <a:gdLst/>
                <a:ahLst/>
                <a:cxnLst/>
                <a:rect l="l" t="t" r="r" b="b"/>
                <a:pathLst>
                  <a:path w="130082" h="75126" fill="none" extrusionOk="0">
                    <a:moveTo>
                      <a:pt x="0" y="1"/>
                    </a:moveTo>
                    <a:lnTo>
                      <a:pt x="0" y="43739"/>
                    </a:lnTo>
                    <a:cubicBezTo>
                      <a:pt x="0" y="47016"/>
                      <a:pt x="2521" y="49663"/>
                      <a:pt x="5798" y="49663"/>
                    </a:cubicBezTo>
                    <a:lnTo>
                      <a:pt x="5798" y="49663"/>
                    </a:lnTo>
                    <a:cubicBezTo>
                      <a:pt x="9076" y="49663"/>
                      <a:pt x="11723" y="52310"/>
                      <a:pt x="11723" y="55462"/>
                    </a:cubicBezTo>
                    <a:lnTo>
                      <a:pt x="11723" y="69201"/>
                    </a:lnTo>
                    <a:cubicBezTo>
                      <a:pt x="11723" y="72478"/>
                      <a:pt x="14370" y="75125"/>
                      <a:pt x="17647" y="75125"/>
                    </a:cubicBezTo>
                    <a:lnTo>
                      <a:pt x="130081" y="75125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" name="Google Shape;188;p30"/>
            <p:cNvSpPr/>
            <p:nvPr/>
          </p:nvSpPr>
          <p:spPr>
            <a:xfrm flipH="1">
              <a:off x="1145474" y="4329419"/>
              <a:ext cx="1270334" cy="10267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30">
            <a:hlinkClick r:id="rId3" action="ppaction://hlinksldjump"/>
          </p:cNvPr>
          <p:cNvSpPr txBox="1"/>
          <p:nvPr/>
        </p:nvSpPr>
        <p:spPr>
          <a:xfrm>
            <a:off x="6148677" y="3881400"/>
            <a:ext cx="2282100" cy="52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Start </a:t>
            </a:r>
            <a:endParaRPr sz="30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57C50-6FF6-6712-7F0D-A6019A1D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 Aufgabe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D39A1E-3346-45CE-C58E-66962E282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de-DE" sz="2800" b="0" i="0" dirty="0">
                <a:effectLst/>
                <a:latin typeface="Calibri" panose="020F0502020204030204" pitchFamily="34" charset="0"/>
              </a:rPr>
              <a:t>Schreibt in die Notizen der Folie, auf der ihr das Foto eingefügt habt, zwei Sätze und stellt sie eurem Nachbarn vor, wobei ihr euch in der Referentenansicht befindet.</a:t>
            </a:r>
          </a:p>
          <a:p>
            <a:pPr marL="127000" indent="0"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0649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>
            <a:spLocks noGrp="1"/>
          </p:cNvSpPr>
          <p:nvPr>
            <p:ph type="title"/>
          </p:nvPr>
        </p:nvSpPr>
        <p:spPr>
          <a:xfrm>
            <a:off x="637826" y="412062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Zusammenarbeit </a:t>
            </a:r>
            <a:endParaRPr/>
          </a:p>
        </p:txBody>
      </p:sp>
      <p:sp>
        <p:nvSpPr>
          <p:cNvPr id="296" name="Google Shape;296;p36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39E376D-7FE7-3B61-1304-59080E57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24" y="988062"/>
            <a:ext cx="4904776" cy="367222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816A162-8BF1-B8E6-148B-FF13406D8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724" y="988062"/>
            <a:ext cx="4888602" cy="36722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4EA9A2D-51A7-4185-044A-BC633BE5A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24" y="988062"/>
            <a:ext cx="5008230" cy="36722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B9981E5-59A3-DC8E-15AD-31885AD9D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724" y="988062"/>
            <a:ext cx="5009523" cy="367222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6758FE9-2D47-E98A-769C-08D27622F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887" y="988061"/>
            <a:ext cx="4980067" cy="374962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44E92F2-5477-52DF-08A1-2E9DFAC45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724" y="988060"/>
            <a:ext cx="4983328" cy="374337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1F250F3-56EA-46CB-82CF-D6A27D560302}"/>
              </a:ext>
            </a:extLst>
          </p:cNvPr>
          <p:cNvSpPr txBox="1"/>
          <p:nvPr/>
        </p:nvSpPr>
        <p:spPr>
          <a:xfrm>
            <a:off x="3657600" y="165735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293CB8B-023C-699D-43F4-3FA5B0955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724" y="988060"/>
            <a:ext cx="4991171" cy="374337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2FF8C8F-31F1-BE40-C5FF-39EA94587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724" y="988060"/>
            <a:ext cx="4989115" cy="374337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1AE33E4-FBA3-0535-6DC3-A2A72239A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937" y="988060"/>
            <a:ext cx="4999819" cy="374337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32937FD-CD1C-682C-C4C1-98DC334924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7938" y="988060"/>
            <a:ext cx="4989104" cy="3743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A9FB1-9223-DFB7-2DBA-92078FF3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4. Aufgabe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B4752F-6E2F-C32C-29B9-7BACC563E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de-DE" sz="2800">
                <a:latin typeface="Calibri" panose="020F0502020204030204" pitchFamily="34" charset="0"/>
              </a:rPr>
              <a:t>Gebt </a:t>
            </a:r>
            <a:r>
              <a:rPr lang="de-DE" sz="2800">
                <a:effectLst/>
                <a:latin typeface="Calibri" panose="020F0502020204030204" pitchFamily="34" charset="0"/>
              </a:rPr>
              <a:t>die Präsentation an euren Sitznachbarn frei und lasst ihn/sie </a:t>
            </a:r>
            <a:r>
              <a:rPr lang="de-DE" sz="2800">
                <a:latin typeface="Calibri" panose="020F0502020204030204" pitchFamily="34" charset="0"/>
              </a:rPr>
              <a:t>2-3 Sätze auf eine leere Folie schreiben.</a:t>
            </a:r>
            <a:endParaRPr lang="de-DE" sz="2800">
              <a:effectLst/>
              <a:latin typeface="Calibri" panose="020F0502020204030204" pitchFamily="34" charset="0"/>
            </a:endParaRPr>
          </a:p>
          <a:p>
            <a:pPr marL="127000" indent="0">
              <a:buNone/>
            </a:pP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7241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14:cNvPr>
              <p14:cNvContentPartPr/>
              <p14:nvPr/>
            </p14:nvContentPartPr>
            <p14:xfrm>
              <a:off x="1749710" y="2593662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390" y="258934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Grafik 42">
            <a:extLst>
              <a:ext uri="{FF2B5EF4-FFF2-40B4-BE49-F238E27FC236}">
                <a16:creationId xmlns:a16="http://schemas.microsoft.com/office/drawing/2014/main" id="{6F14E904-A972-5365-6561-DFBE17B9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06" y="1105623"/>
            <a:ext cx="5486400" cy="40089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A02EECE7-9A22-F547-3C02-043961BD7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06" y="1112200"/>
            <a:ext cx="5482705" cy="40512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5C1E3114-2E4A-352E-2A1F-3C471A39E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11" y="1113143"/>
            <a:ext cx="5486400" cy="4025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E8E8AE8E-0AB8-8620-A1B0-91A56DD06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56" y="1084620"/>
            <a:ext cx="5296128" cy="406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rafik 261">
            <a:extLst>
              <a:ext uri="{FF2B5EF4-FFF2-40B4-BE49-F238E27FC236}">
                <a16:creationId xmlns:a16="http://schemas.microsoft.com/office/drawing/2014/main" id="{6B627C8F-5EDC-3E42-23EE-C7B4CFCCD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82" y="1103565"/>
            <a:ext cx="5482472" cy="39624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C0DA8CF1-FB5B-4AEA-9D91-6986A42BCE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28" y="1103565"/>
            <a:ext cx="5482700" cy="40449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rafik 265">
            <a:extLst>
              <a:ext uri="{FF2B5EF4-FFF2-40B4-BE49-F238E27FC236}">
                <a16:creationId xmlns:a16="http://schemas.microsoft.com/office/drawing/2014/main" id="{4944CBA5-9F70-B5A5-B51E-FEB543D42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206" y="1123656"/>
            <a:ext cx="5482705" cy="40031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rafik 263">
            <a:extLst>
              <a:ext uri="{FF2B5EF4-FFF2-40B4-BE49-F238E27FC236}">
                <a16:creationId xmlns:a16="http://schemas.microsoft.com/office/drawing/2014/main" id="{00EEC3A6-CC76-76BD-86DC-DC349C133A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611" y="1095263"/>
            <a:ext cx="5482690" cy="4025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14:cNvPr>
              <p14:cNvContentPartPr/>
              <p14:nvPr/>
            </p14:nvContentPartPr>
            <p14:xfrm>
              <a:off x="1749710" y="2593662"/>
              <a:ext cx="360" cy="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390" y="258934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Grafik 42">
            <a:extLst>
              <a:ext uri="{FF2B5EF4-FFF2-40B4-BE49-F238E27FC236}">
                <a16:creationId xmlns:a16="http://schemas.microsoft.com/office/drawing/2014/main" id="{6F14E904-A972-5365-6561-DFBE17B9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25" y="1134538"/>
            <a:ext cx="5486400" cy="40089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8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14:cNvPr>
              <p14:cNvContentPartPr/>
              <p14:nvPr/>
            </p14:nvContentPartPr>
            <p14:xfrm>
              <a:off x="1749710" y="2593662"/>
              <a:ext cx="360" cy="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390" y="258934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61" name="Grafik 260">
            <a:extLst>
              <a:ext uri="{FF2B5EF4-FFF2-40B4-BE49-F238E27FC236}">
                <a16:creationId xmlns:a16="http://schemas.microsoft.com/office/drawing/2014/main" id="{E8E8AE8E-0AB8-8620-A1B0-91A56DD06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25" y="1112200"/>
            <a:ext cx="5128909" cy="393568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89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14:cNvPr>
              <p14:cNvContentPartPr/>
              <p14:nvPr/>
            </p14:nvContentPartPr>
            <p14:xfrm>
              <a:off x="1749710" y="2593662"/>
              <a:ext cx="360" cy="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390" y="258934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57" name="Grafik 256">
            <a:extLst>
              <a:ext uri="{FF2B5EF4-FFF2-40B4-BE49-F238E27FC236}">
                <a16:creationId xmlns:a16="http://schemas.microsoft.com/office/drawing/2014/main" id="{A02EECE7-9A22-F547-3C02-043961BD7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06" y="1112200"/>
            <a:ext cx="5482705" cy="40512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5C1E3114-2E4A-352E-2A1F-3C471A39E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1" y="1113143"/>
            <a:ext cx="5486400" cy="4025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rafik 261">
            <a:extLst>
              <a:ext uri="{FF2B5EF4-FFF2-40B4-BE49-F238E27FC236}">
                <a16:creationId xmlns:a16="http://schemas.microsoft.com/office/drawing/2014/main" id="{6B627C8F-5EDC-3E42-23EE-C7B4CFCCD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12" y="1069741"/>
            <a:ext cx="5486399" cy="39624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3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14:cNvPr>
              <p14:cNvContentPartPr/>
              <p14:nvPr/>
            </p14:nvContentPartPr>
            <p14:xfrm>
              <a:off x="1749710" y="2593662"/>
              <a:ext cx="360" cy="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95D10FC-DE13-279D-E827-012C00E9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390" y="258934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Grafik 42">
            <a:extLst>
              <a:ext uri="{FF2B5EF4-FFF2-40B4-BE49-F238E27FC236}">
                <a16:creationId xmlns:a16="http://schemas.microsoft.com/office/drawing/2014/main" id="{6F14E904-A972-5365-6561-DFBE17B9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06" y="1105623"/>
            <a:ext cx="5486400" cy="40089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A02EECE7-9A22-F547-3C02-043961BD7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06" y="1112200"/>
            <a:ext cx="5482705" cy="40512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5C1E3114-2E4A-352E-2A1F-3C471A39E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11" y="1113143"/>
            <a:ext cx="5486400" cy="4025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E8E8AE8E-0AB8-8620-A1B0-91A56DD06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56" y="1084620"/>
            <a:ext cx="5296128" cy="406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rafik 261">
            <a:extLst>
              <a:ext uri="{FF2B5EF4-FFF2-40B4-BE49-F238E27FC236}">
                <a16:creationId xmlns:a16="http://schemas.microsoft.com/office/drawing/2014/main" id="{6B627C8F-5EDC-3E42-23EE-C7B4CFCCD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82" y="1103565"/>
            <a:ext cx="5482472" cy="39624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C0DA8CF1-FB5B-4AEA-9D91-6986A42BCE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28" y="1103565"/>
            <a:ext cx="5482700" cy="40449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rafik 265">
            <a:extLst>
              <a:ext uri="{FF2B5EF4-FFF2-40B4-BE49-F238E27FC236}">
                <a16:creationId xmlns:a16="http://schemas.microsoft.com/office/drawing/2014/main" id="{4944CBA5-9F70-B5A5-B51E-FEB543D42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206" y="1123656"/>
            <a:ext cx="5482705" cy="40031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rafik 263">
            <a:extLst>
              <a:ext uri="{FF2B5EF4-FFF2-40B4-BE49-F238E27FC236}">
                <a16:creationId xmlns:a16="http://schemas.microsoft.com/office/drawing/2014/main" id="{00EEC3A6-CC76-76BD-86DC-DC349C133A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611" y="1095263"/>
            <a:ext cx="5482690" cy="40258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67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B674F-94A5-901E-C6B3-C6E5B264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971" y="1725084"/>
            <a:ext cx="9491942" cy="1380333"/>
          </a:xfrm>
        </p:spPr>
        <p:txBody>
          <a:bodyPr/>
          <a:lstStyle/>
          <a:p>
            <a:r>
              <a:rPr lang="de-DE" sz="8000">
                <a:latin typeface="Dreaming Outloud Script Pro" panose="020F0502020204030204" pitchFamily="34" charset="0"/>
                <a:cs typeface="Dreaming Outloud Script Pro" panose="020F0502020204030204" pitchFamily="34" charset="0"/>
              </a:rPr>
              <a:t>Ende</a:t>
            </a:r>
            <a:endParaRPr lang="de-DE" sz="8000">
              <a:latin typeface="Dreaming Outloud Script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1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>
            <a:hlinkClick r:id="" action="ppaction://noaction"/>
          </p:cNvPr>
          <p:cNvSpPr/>
          <p:nvPr/>
        </p:nvSpPr>
        <p:spPr>
          <a:xfrm>
            <a:off x="713113" y="1634850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3">
            <a:hlinkClick r:id="" action="ppaction://noaction"/>
          </p:cNvPr>
          <p:cNvSpPr/>
          <p:nvPr/>
        </p:nvSpPr>
        <p:spPr>
          <a:xfrm>
            <a:off x="3321112" y="3477213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3">
            <a:hlinkClick r:id="" action="ppaction://noaction"/>
          </p:cNvPr>
          <p:cNvSpPr/>
          <p:nvPr/>
        </p:nvSpPr>
        <p:spPr>
          <a:xfrm>
            <a:off x="713075" y="3477350"/>
            <a:ext cx="817200" cy="81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3">
            <a:hlinkClick r:id="" action="ppaction://noaction"/>
          </p:cNvPr>
          <p:cNvSpPr/>
          <p:nvPr/>
        </p:nvSpPr>
        <p:spPr>
          <a:xfrm>
            <a:off x="5929075" y="1634850"/>
            <a:ext cx="817200" cy="81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3">
            <a:hlinkClick r:id="" action="ppaction://noaction"/>
          </p:cNvPr>
          <p:cNvSpPr/>
          <p:nvPr/>
        </p:nvSpPr>
        <p:spPr>
          <a:xfrm>
            <a:off x="3321138" y="1634850"/>
            <a:ext cx="817200" cy="8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Inhaltsverzeichnis </a:t>
            </a:r>
            <a:endParaRPr/>
          </a:p>
        </p:txBody>
      </p:sp>
      <p:sp>
        <p:nvSpPr>
          <p:cNvPr id="229" name="Google Shape;229;p3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0" name="Google Shape;230;p3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524435" y="1840277"/>
            <a:ext cx="1908832" cy="3501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Grundfunktionen</a:t>
            </a:r>
            <a:endParaRPr/>
          </a:p>
        </p:txBody>
      </p:sp>
      <p:sp>
        <p:nvSpPr>
          <p:cNvPr id="232" name="Google Shape;232;p3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7132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3" name="Google Shape;233;p3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573085" y="3608460"/>
            <a:ext cx="1908832" cy="3758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Zusammenarbeit</a:t>
            </a:r>
            <a:endParaRPr/>
          </a:p>
        </p:txBody>
      </p:sp>
      <p:sp>
        <p:nvSpPr>
          <p:cNvPr id="235" name="Google Shape;235;p3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6" name="Google Shape;236;p3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Special Effects</a:t>
            </a:r>
            <a:endParaRPr/>
          </a:p>
        </p:txBody>
      </p:sp>
      <p:sp>
        <p:nvSpPr>
          <p:cNvPr id="238" name="Google Shape;238;p33">
            <a:hlinkClick r:id="" action="ppaction://noaction"/>
          </p:cNvPr>
          <p:cNvSpPr txBox="1">
            <a:spLocks noGrp="1"/>
          </p:cNvSpPr>
          <p:nvPr>
            <p:ph type="title" idx="13"/>
          </p:nvPr>
        </p:nvSpPr>
        <p:spPr>
          <a:xfrm>
            <a:off x="332117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39" name="Google Shape;239;p3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244527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Experten-Tipps</a:t>
            </a:r>
            <a:endParaRPr/>
          </a:p>
        </p:txBody>
      </p:sp>
      <p:sp>
        <p:nvSpPr>
          <p:cNvPr id="241" name="Google Shape;241;p33">
            <a:hlinkClick r:id="" action="ppaction://noaction"/>
          </p:cNvPr>
          <p:cNvSpPr txBox="1">
            <a:spLocks noGrp="1"/>
          </p:cNvSpPr>
          <p:nvPr>
            <p:ph type="title" idx="16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2" name="Google Shape;242;p33">
            <a:hlinkClick r:id="" action="ppaction://noaction"/>
          </p:cNvPr>
          <p:cNvSpPr txBox="1">
            <a:spLocks noGrp="1"/>
          </p:cNvSpPr>
          <p:nvPr>
            <p:ph type="title" idx="17"/>
          </p:nvPr>
        </p:nvSpPr>
        <p:spPr>
          <a:xfrm>
            <a:off x="6852512" y="1738250"/>
            <a:ext cx="1684500" cy="4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Präsentation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D862C-0ADC-32A4-36A3-806775DF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50" y="393148"/>
            <a:ext cx="7717500" cy="572700"/>
          </a:xfrm>
        </p:spPr>
        <p:txBody>
          <a:bodyPr/>
          <a:lstStyle/>
          <a:p>
            <a:r>
              <a:rPr lang="de-DE">
                <a:latin typeface="Aptos Display" panose="020B0004020202020204" pitchFamily="34" charset="0"/>
              </a:rPr>
              <a:t>Grundfunktionen</a:t>
            </a:r>
            <a:br>
              <a:rPr lang="de-DE">
                <a:latin typeface="Aptos Display" panose="020B0004020202020204" pitchFamily="34" charset="0"/>
              </a:rPr>
            </a:br>
            <a:endParaRPr lang="de-DE">
              <a:latin typeface="Aptos Display" panose="020B0004020202020204" pitchFamily="34" charset="0"/>
            </a:endParaRP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6DE6406B-4E32-F270-0F1F-DA1DC35F3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40" y="862134"/>
            <a:ext cx="5448458" cy="406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28E751E0-E287-10F1-3AE3-E05BE1FD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0" y="862134"/>
            <a:ext cx="5411997" cy="39265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F05A8C4C-05EB-1A60-376F-22DC8EC25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968" y="965848"/>
            <a:ext cx="3430854" cy="78569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EA24383E-4641-BAC5-1637-D4106A031E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0" t="43933" r="-850" b="1403"/>
          <a:stretch/>
        </p:blipFill>
        <p:spPr>
          <a:xfrm>
            <a:off x="5836027" y="2761039"/>
            <a:ext cx="2940437" cy="630922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CCD6D14C-B511-9DC7-B0AC-298AFD34F9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" t="488" r="-163" b="49512"/>
          <a:stretch/>
        </p:blipFill>
        <p:spPr>
          <a:xfrm>
            <a:off x="5799566" y="2196869"/>
            <a:ext cx="2871929" cy="575051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1547F303-D42C-9809-C14B-0E28EC97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45" y="866160"/>
            <a:ext cx="5534643" cy="40383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Grafik 119">
            <a:extLst>
              <a:ext uri="{FF2B5EF4-FFF2-40B4-BE49-F238E27FC236}">
                <a16:creationId xmlns:a16="http://schemas.microsoft.com/office/drawing/2014/main" id="{D38957A7-62B3-0551-E7C9-395F9D2E5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15" y="902131"/>
            <a:ext cx="5485797" cy="398400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99F94FE3-22F8-4285-74F0-C2313AF68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503" y="930120"/>
            <a:ext cx="2794000" cy="762000"/>
          </a:xfrm>
          <a:prstGeom prst="rect">
            <a:avLst/>
          </a:prstGeom>
        </p:spPr>
      </p:pic>
      <p:sp>
        <p:nvSpPr>
          <p:cNvPr id="123" name="Textfeld 122">
            <a:extLst>
              <a:ext uri="{FF2B5EF4-FFF2-40B4-BE49-F238E27FC236}">
                <a16:creationId xmlns:a16="http://schemas.microsoft.com/office/drawing/2014/main" id="{F2483E0E-2AB8-14E9-700F-ED693777DA8F}"/>
              </a:ext>
            </a:extLst>
          </p:cNvPr>
          <p:cNvSpPr txBox="1"/>
          <p:nvPr/>
        </p:nvSpPr>
        <p:spPr>
          <a:xfrm>
            <a:off x="3894446" y="106533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pic>
        <p:nvPicPr>
          <p:cNvPr id="124" name="Grafik 123">
            <a:extLst>
              <a:ext uri="{FF2B5EF4-FFF2-40B4-BE49-F238E27FC236}">
                <a16:creationId xmlns:a16="http://schemas.microsoft.com/office/drawing/2014/main" id="{BD9F2AD8-B38E-0511-7FD4-8893C0955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4301" y="1883820"/>
            <a:ext cx="2781300" cy="762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7221462C-0F20-E847-0977-91CE6CF55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1998" y="2727925"/>
            <a:ext cx="3430854" cy="66403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6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D6722-79E5-9A8A-0C5C-66ECA355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Aufgabe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532B322-1482-991F-A3AE-F9DCFB45B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de-DE" sz="2800" b="0" i="0" dirty="0">
                <a:effectLst/>
                <a:latin typeface="Calibri" panose="020F0502020204030204" pitchFamily="34" charset="0"/>
              </a:rPr>
              <a:t>Erstellt eine PowerPoint Präsentation mit einem Layout eurer Wahl, fügt exakt </a:t>
            </a:r>
            <a:r>
              <a:rPr lang="de-DE" sz="2800" dirty="0">
                <a:latin typeface="Calibri" panose="020F0502020204030204" pitchFamily="34" charset="0"/>
              </a:rPr>
              <a:t>5 </a:t>
            </a:r>
            <a:r>
              <a:rPr lang="de-DE" sz="2800" b="0" i="0" dirty="0">
                <a:effectLst/>
                <a:latin typeface="Calibri" panose="020F0502020204030204" pitchFamily="34" charset="0"/>
              </a:rPr>
              <a:t>Folien zu und schreibt euren Namen in rot, grün oder blau auf die erste Seite.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5272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0" y="520476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Special Effects</a:t>
            </a:r>
            <a:endParaRPr/>
          </a:p>
        </p:txBody>
      </p:sp>
      <p:grpSp>
        <p:nvGrpSpPr>
          <p:cNvPr id="205" name="Google Shape;205;p32"/>
          <p:cNvGrpSpPr/>
          <p:nvPr/>
        </p:nvGrpSpPr>
        <p:grpSpPr>
          <a:xfrm>
            <a:off x="7683147" y="3485375"/>
            <a:ext cx="1016081" cy="1413057"/>
            <a:chOff x="6775075" y="-938225"/>
            <a:chExt cx="1676425" cy="2331400"/>
          </a:xfrm>
        </p:grpSpPr>
        <p:sp>
          <p:nvSpPr>
            <p:cNvPr id="206" name="Google Shape;206;p32"/>
            <p:cNvSpPr/>
            <p:nvPr/>
          </p:nvSpPr>
          <p:spPr>
            <a:xfrm>
              <a:off x="7362625" y="1183600"/>
              <a:ext cx="645125" cy="209575"/>
            </a:xfrm>
            <a:custGeom>
              <a:avLst/>
              <a:gdLst/>
              <a:ahLst/>
              <a:cxnLst/>
              <a:rect l="l" t="t" r="r" b="b"/>
              <a:pathLst>
                <a:path w="25805" h="8383" extrusionOk="0">
                  <a:moveTo>
                    <a:pt x="3781" y="0"/>
                  </a:moveTo>
                  <a:cubicBezTo>
                    <a:pt x="1645" y="0"/>
                    <a:pt x="1" y="1644"/>
                    <a:pt x="1" y="3780"/>
                  </a:cubicBezTo>
                  <a:lnTo>
                    <a:pt x="1" y="4602"/>
                  </a:lnTo>
                  <a:cubicBezTo>
                    <a:pt x="1" y="6574"/>
                    <a:pt x="1645" y="8382"/>
                    <a:pt x="3781" y="8382"/>
                  </a:cubicBezTo>
                  <a:lnTo>
                    <a:pt x="22024" y="8382"/>
                  </a:lnTo>
                  <a:cubicBezTo>
                    <a:pt x="24161" y="8382"/>
                    <a:pt x="25804" y="6574"/>
                    <a:pt x="25804" y="4602"/>
                  </a:cubicBezTo>
                  <a:lnTo>
                    <a:pt x="25804" y="3780"/>
                  </a:lnTo>
                  <a:cubicBezTo>
                    <a:pt x="25804" y="1644"/>
                    <a:pt x="24161" y="0"/>
                    <a:pt x="22024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6775075" y="-938225"/>
              <a:ext cx="1676425" cy="1941050"/>
            </a:xfrm>
            <a:custGeom>
              <a:avLst/>
              <a:gdLst/>
              <a:ahLst/>
              <a:cxnLst/>
              <a:rect l="l" t="t" r="r" b="b"/>
              <a:pathLst>
                <a:path w="67057" h="77642" extrusionOk="0">
                  <a:moveTo>
                    <a:pt x="36640" y="0"/>
                  </a:moveTo>
                  <a:cubicBezTo>
                    <a:pt x="32405" y="0"/>
                    <a:pt x="28057" y="903"/>
                    <a:pt x="23832" y="2861"/>
                  </a:cubicBezTo>
                  <a:cubicBezTo>
                    <a:pt x="3616" y="12229"/>
                    <a:pt x="1" y="39347"/>
                    <a:pt x="17093" y="53810"/>
                  </a:cubicBezTo>
                  <a:cubicBezTo>
                    <a:pt x="19230" y="55618"/>
                    <a:pt x="20380" y="58412"/>
                    <a:pt x="20380" y="61206"/>
                  </a:cubicBezTo>
                  <a:lnTo>
                    <a:pt x="20380" y="61371"/>
                  </a:lnTo>
                  <a:cubicBezTo>
                    <a:pt x="20380" y="70246"/>
                    <a:pt x="27612" y="77642"/>
                    <a:pt x="36651" y="77642"/>
                  </a:cubicBezTo>
                  <a:cubicBezTo>
                    <a:pt x="45690" y="77642"/>
                    <a:pt x="53086" y="70410"/>
                    <a:pt x="53086" y="61371"/>
                  </a:cubicBezTo>
                  <a:lnTo>
                    <a:pt x="53086" y="61206"/>
                  </a:lnTo>
                  <a:cubicBezTo>
                    <a:pt x="53086" y="58248"/>
                    <a:pt x="54401" y="55454"/>
                    <a:pt x="56538" y="53482"/>
                  </a:cubicBezTo>
                  <a:cubicBezTo>
                    <a:pt x="63276" y="47729"/>
                    <a:pt x="67056" y="39347"/>
                    <a:pt x="67056" y="30472"/>
                  </a:cubicBezTo>
                  <a:cubicBezTo>
                    <a:pt x="67056" y="12923"/>
                    <a:pt x="52661" y="0"/>
                    <a:pt x="3664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7440700" y="-332575"/>
              <a:ext cx="505400" cy="1318975"/>
            </a:xfrm>
            <a:custGeom>
              <a:avLst/>
              <a:gdLst/>
              <a:ahLst/>
              <a:cxnLst/>
              <a:rect l="l" t="t" r="r" b="b"/>
              <a:pathLst>
                <a:path w="20216" h="52759" fill="none" extrusionOk="0">
                  <a:moveTo>
                    <a:pt x="5096" y="52594"/>
                  </a:moveTo>
                  <a:lnTo>
                    <a:pt x="1" y="4110"/>
                  </a:lnTo>
                  <a:cubicBezTo>
                    <a:pt x="1" y="3124"/>
                    <a:pt x="1151" y="2631"/>
                    <a:pt x="1644" y="3452"/>
                  </a:cubicBezTo>
                  <a:lnTo>
                    <a:pt x="1644" y="3452"/>
                  </a:lnTo>
                  <a:cubicBezTo>
                    <a:pt x="2137" y="3945"/>
                    <a:pt x="2795" y="3945"/>
                    <a:pt x="3123" y="3452"/>
                  </a:cubicBezTo>
                  <a:lnTo>
                    <a:pt x="5753" y="494"/>
                  </a:lnTo>
                  <a:cubicBezTo>
                    <a:pt x="6082" y="1"/>
                    <a:pt x="6739" y="1"/>
                    <a:pt x="7232" y="494"/>
                  </a:cubicBezTo>
                  <a:lnTo>
                    <a:pt x="9204" y="2959"/>
                  </a:lnTo>
                  <a:cubicBezTo>
                    <a:pt x="9533" y="3452"/>
                    <a:pt x="10355" y="3452"/>
                    <a:pt x="10684" y="2959"/>
                  </a:cubicBezTo>
                  <a:lnTo>
                    <a:pt x="12327" y="823"/>
                  </a:lnTo>
                  <a:cubicBezTo>
                    <a:pt x="12656" y="330"/>
                    <a:pt x="13477" y="330"/>
                    <a:pt x="13806" y="823"/>
                  </a:cubicBezTo>
                  <a:lnTo>
                    <a:pt x="15285" y="3124"/>
                  </a:lnTo>
                  <a:cubicBezTo>
                    <a:pt x="15614" y="3617"/>
                    <a:pt x="16271" y="3617"/>
                    <a:pt x="16765" y="3288"/>
                  </a:cubicBezTo>
                  <a:lnTo>
                    <a:pt x="18572" y="1480"/>
                  </a:lnTo>
                  <a:cubicBezTo>
                    <a:pt x="19230" y="987"/>
                    <a:pt x="20216" y="1480"/>
                    <a:pt x="20052" y="2302"/>
                  </a:cubicBezTo>
                  <a:lnTo>
                    <a:pt x="14957" y="5275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7288675" y="867200"/>
              <a:ext cx="793025" cy="205475"/>
            </a:xfrm>
            <a:custGeom>
              <a:avLst/>
              <a:gdLst/>
              <a:ahLst/>
              <a:cxnLst/>
              <a:rect l="l" t="t" r="r" b="b"/>
              <a:pathLst>
                <a:path w="31721" h="8219" extrusionOk="0">
                  <a:moveTo>
                    <a:pt x="4109" y="1"/>
                  </a:moveTo>
                  <a:cubicBezTo>
                    <a:pt x="1973" y="1"/>
                    <a:pt x="1" y="1973"/>
                    <a:pt x="1" y="4110"/>
                  </a:cubicBezTo>
                  <a:cubicBezTo>
                    <a:pt x="1" y="6411"/>
                    <a:pt x="1973" y="8219"/>
                    <a:pt x="4109" y="8219"/>
                  </a:cubicBezTo>
                  <a:lnTo>
                    <a:pt x="27612" y="8219"/>
                  </a:lnTo>
                  <a:cubicBezTo>
                    <a:pt x="29748" y="8219"/>
                    <a:pt x="31721" y="6411"/>
                    <a:pt x="31721" y="4110"/>
                  </a:cubicBezTo>
                  <a:cubicBezTo>
                    <a:pt x="31721" y="1973"/>
                    <a:pt x="29748" y="1"/>
                    <a:pt x="2761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288675" y="1056225"/>
              <a:ext cx="793025" cy="205450"/>
            </a:xfrm>
            <a:custGeom>
              <a:avLst/>
              <a:gdLst/>
              <a:ahLst/>
              <a:cxnLst/>
              <a:rect l="l" t="t" r="r" b="b"/>
              <a:pathLst>
                <a:path w="31721" h="8218" extrusionOk="0">
                  <a:moveTo>
                    <a:pt x="4109" y="0"/>
                  </a:moveTo>
                  <a:cubicBezTo>
                    <a:pt x="1973" y="0"/>
                    <a:pt x="1" y="1808"/>
                    <a:pt x="1" y="4109"/>
                  </a:cubicBezTo>
                  <a:cubicBezTo>
                    <a:pt x="1" y="6246"/>
                    <a:pt x="1973" y="8218"/>
                    <a:pt x="4109" y="8218"/>
                  </a:cubicBezTo>
                  <a:lnTo>
                    <a:pt x="27612" y="8218"/>
                  </a:lnTo>
                  <a:cubicBezTo>
                    <a:pt x="29748" y="8218"/>
                    <a:pt x="31721" y="6246"/>
                    <a:pt x="31721" y="4109"/>
                  </a:cubicBezTo>
                  <a:cubicBezTo>
                    <a:pt x="31721" y="1808"/>
                    <a:pt x="29748" y="0"/>
                    <a:pt x="2761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70850" y="1056225"/>
              <a:ext cx="628675" cy="25"/>
            </a:xfrm>
            <a:custGeom>
              <a:avLst/>
              <a:gdLst/>
              <a:ahLst/>
              <a:cxnLst/>
              <a:rect l="l" t="t" r="r" b="b"/>
              <a:pathLst>
                <a:path w="25147" h="1" fill="none" extrusionOk="0">
                  <a:moveTo>
                    <a:pt x="1" y="0"/>
                  </a:moveTo>
                  <a:lnTo>
                    <a:pt x="251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EC683D1F-9482-67D9-9699-B2C6DEF8D7E6}"/>
              </a:ext>
            </a:extLst>
          </p:cNvPr>
          <p:cNvSpPr txBox="1"/>
          <p:nvPr/>
        </p:nvSpPr>
        <p:spPr>
          <a:xfrm>
            <a:off x="3659665" y="16565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27B26D-D2EF-FE04-7EFA-BDC3A1ADDD03}"/>
              </a:ext>
            </a:extLst>
          </p:cNvPr>
          <p:cNvSpPr txBox="1"/>
          <p:nvPr/>
        </p:nvSpPr>
        <p:spPr>
          <a:xfrm>
            <a:off x="3659665" y="16565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FE5B19-FED5-76A6-C4DD-0C3656AE217C}"/>
              </a:ext>
            </a:extLst>
          </p:cNvPr>
          <p:cNvSpPr txBox="1"/>
          <p:nvPr/>
        </p:nvSpPr>
        <p:spPr>
          <a:xfrm>
            <a:off x="3659665" y="16565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AE9B93-4C67-E635-FD48-43E40612832F}"/>
              </a:ext>
            </a:extLst>
          </p:cNvPr>
          <p:cNvSpPr txBox="1"/>
          <p:nvPr/>
        </p:nvSpPr>
        <p:spPr>
          <a:xfrm>
            <a:off x="3659665" y="16565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F7766DB-B106-178F-5953-029533043679}"/>
              </a:ext>
            </a:extLst>
          </p:cNvPr>
          <p:cNvSpPr txBox="1"/>
          <p:nvPr/>
        </p:nvSpPr>
        <p:spPr>
          <a:xfrm>
            <a:off x="3657600" y="165735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5CD4A93-C0DA-A693-F6F1-B615A0D7E7C3}"/>
              </a:ext>
            </a:extLst>
          </p:cNvPr>
          <p:cNvSpPr txBox="1"/>
          <p:nvPr/>
        </p:nvSpPr>
        <p:spPr>
          <a:xfrm>
            <a:off x="762750" y="94258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Designermodus: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A0D54D-9F12-462F-7965-45B16218C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" y="1463465"/>
            <a:ext cx="7361798" cy="1035234"/>
          </a:xfrm>
          <a:prstGeom prst="rect">
            <a:avLst/>
          </a:prstGeom>
        </p:spPr>
      </p:pic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BD130FB5-0C05-42CD-AD2C-3528298B1CE5}"/>
              </a:ext>
            </a:extLst>
          </p:cNvPr>
          <p:cNvSpPr/>
          <p:nvPr/>
        </p:nvSpPr>
        <p:spPr>
          <a:xfrm rot="5400000">
            <a:off x="4354585" y="2177607"/>
            <a:ext cx="642189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E078DCE-B55E-5CD6-D6E0-9B070CA8C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71" y="1624210"/>
            <a:ext cx="8495857" cy="762483"/>
          </a:xfrm>
          <a:prstGeom prst="rect">
            <a:avLst/>
          </a:prstGeom>
        </p:spPr>
      </p:pic>
      <p:sp>
        <p:nvSpPr>
          <p:cNvPr id="14" name="Rak koppling 13">
            <a:extLst>
              <a:ext uri="{FF2B5EF4-FFF2-40B4-BE49-F238E27FC236}">
                <a16:creationId xmlns:a16="http://schemas.microsoft.com/office/drawing/2014/main" id="{DCD22E93-E296-4D8B-9258-59586102EC26}"/>
              </a:ext>
            </a:extLst>
          </p:cNvPr>
          <p:cNvSpPr/>
          <p:nvPr/>
        </p:nvSpPr>
        <p:spPr>
          <a:xfrm>
            <a:off x="6439346" y="2223184"/>
            <a:ext cx="793625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323E0C77-D5C3-09E1-3F14-35E247B2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938" y="1067614"/>
            <a:ext cx="4865423" cy="3555410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FC86395C-F345-4A0B-A76B-7CCE14717803}"/>
              </a:ext>
            </a:extLst>
          </p:cNvPr>
          <p:cNvSpPr/>
          <p:nvPr/>
        </p:nvSpPr>
        <p:spPr>
          <a:xfrm>
            <a:off x="5511237" y="1350069"/>
            <a:ext cx="1828800" cy="3291840"/>
          </a:xfrm>
          <a:prstGeom prst="ellips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537AA-6EB1-FB04-2899-CA95D0C5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396"/>
            <a:ext cx="3960900" cy="576000"/>
          </a:xfrm>
        </p:spPr>
        <p:txBody>
          <a:bodyPr/>
          <a:lstStyle/>
          <a:p>
            <a:r>
              <a:rPr lang="de-DE"/>
              <a:t>Special Effects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5F90B6-1B6D-F45E-2267-6EB655D537D0}"/>
              </a:ext>
            </a:extLst>
          </p:cNvPr>
          <p:cNvSpPr txBox="1"/>
          <p:nvPr/>
        </p:nvSpPr>
        <p:spPr>
          <a:xfrm>
            <a:off x="3657600" y="165735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893FA3B-248A-B0EC-D97A-126B39786EB1}"/>
              </a:ext>
            </a:extLst>
          </p:cNvPr>
          <p:cNvSpPr txBox="1"/>
          <p:nvPr/>
        </p:nvSpPr>
        <p:spPr>
          <a:xfrm>
            <a:off x="757767" y="88220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Übergänge: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8F21C6-7483-3559-D6FC-AFBB1481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1" y="1690304"/>
            <a:ext cx="6806757" cy="1032043"/>
          </a:xfrm>
          <a:prstGeom prst="rect">
            <a:avLst/>
          </a:prstGeom>
        </p:spPr>
      </p:pic>
      <p:sp>
        <p:nvSpPr>
          <p:cNvPr id="20" name="Straight Connector 12">
            <a:extLst>
              <a:ext uri="{FF2B5EF4-FFF2-40B4-BE49-F238E27FC236}">
                <a16:creationId xmlns:a16="http://schemas.microsoft.com/office/drawing/2014/main" id="{6D68E699-81C1-36D6-310A-CF9C2FEB7FC5}"/>
              </a:ext>
            </a:extLst>
          </p:cNvPr>
          <p:cNvSpPr/>
          <p:nvPr/>
        </p:nvSpPr>
        <p:spPr>
          <a:xfrm rot="5400000">
            <a:off x="5332846" y="2537742"/>
            <a:ext cx="865833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0960FC-ABAB-0547-0B06-E8A278F3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39" y="1788039"/>
            <a:ext cx="8449120" cy="836571"/>
          </a:xfrm>
          <a:prstGeom prst="rect">
            <a:avLst/>
          </a:prstGeom>
        </p:spPr>
      </p:pic>
      <p:sp>
        <p:nvSpPr>
          <p:cNvPr id="10" name="Rak koppling 13">
            <a:extLst>
              <a:ext uri="{FF2B5EF4-FFF2-40B4-BE49-F238E27FC236}">
                <a16:creationId xmlns:a16="http://schemas.microsoft.com/office/drawing/2014/main" id="{3C6588F3-D863-5BAF-B287-CA688B68AD85}"/>
              </a:ext>
            </a:extLst>
          </p:cNvPr>
          <p:cNvSpPr/>
          <p:nvPr/>
        </p:nvSpPr>
        <p:spPr>
          <a:xfrm flipH="1">
            <a:off x="3799414" y="2371350"/>
            <a:ext cx="772584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94084D-D624-9159-38F3-96336F7E8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254" y="1030396"/>
            <a:ext cx="4789655" cy="3511830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A4D9D621-777F-47FE-B469-BFDADFBA22EA}"/>
              </a:ext>
            </a:extLst>
          </p:cNvPr>
          <p:cNvSpPr/>
          <p:nvPr/>
        </p:nvSpPr>
        <p:spPr>
          <a:xfrm>
            <a:off x="2535840" y="1289880"/>
            <a:ext cx="3108960" cy="3108960"/>
          </a:xfrm>
          <a:prstGeom prst="ellips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0" grpId="0" animBg="1"/>
      <p:bldP spid="10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03C6-D088-8C71-CA71-C21C0AF1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3812"/>
            <a:ext cx="3960900" cy="576000"/>
          </a:xfrm>
        </p:spPr>
        <p:txBody>
          <a:bodyPr/>
          <a:lstStyle/>
          <a:p>
            <a:r>
              <a:rPr lang="de-DE"/>
              <a:t>Special Effects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4350C0-54D0-C1CC-C10C-6985FF0AA216}"/>
              </a:ext>
            </a:extLst>
          </p:cNvPr>
          <p:cNvSpPr txBox="1"/>
          <p:nvPr/>
        </p:nvSpPr>
        <p:spPr>
          <a:xfrm>
            <a:off x="771833" y="865923"/>
            <a:ext cx="2417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Bild einfügen und löschen: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1289E4-FD62-ADDA-9700-669B154E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05" y="1567228"/>
            <a:ext cx="6442390" cy="200904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ak koppling 13">
            <a:extLst>
              <a:ext uri="{FF2B5EF4-FFF2-40B4-BE49-F238E27FC236}">
                <a16:creationId xmlns:a16="http://schemas.microsoft.com/office/drawing/2014/main" id="{B5063D28-9445-B84C-283C-D1E6FE2FB539}"/>
              </a:ext>
            </a:extLst>
          </p:cNvPr>
          <p:cNvSpPr/>
          <p:nvPr/>
        </p:nvSpPr>
        <p:spPr>
          <a:xfrm flipH="1">
            <a:off x="3323164" y="1863350"/>
            <a:ext cx="772584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sp>
        <p:nvSpPr>
          <p:cNvPr id="11" name="Rak koppling 13">
            <a:extLst>
              <a:ext uri="{FF2B5EF4-FFF2-40B4-BE49-F238E27FC236}">
                <a16:creationId xmlns:a16="http://schemas.microsoft.com/office/drawing/2014/main" id="{B1C48978-7FB7-FC8C-0C71-20D2EECEB599}"/>
              </a:ext>
            </a:extLst>
          </p:cNvPr>
          <p:cNvSpPr/>
          <p:nvPr/>
        </p:nvSpPr>
        <p:spPr>
          <a:xfrm>
            <a:off x="4804830" y="3270933"/>
            <a:ext cx="846669" cy="0"/>
          </a:xfrm>
          <a:prstGeom prst="line">
            <a:avLst/>
          </a:prstGeom>
          <a:solidFill>
            <a:srgbClr val="E71224">
              <a:alpha val="5000"/>
            </a:srgbClr>
          </a:solidFill>
          <a:ln w="82285">
            <a:solidFill>
              <a:srgbClr val="E712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23E5071-BD06-02A2-5C88-A212D861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089" y="865923"/>
            <a:ext cx="5703237" cy="41613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C64C7B-3750-08AC-62F4-9B888A84E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70" y="3631098"/>
            <a:ext cx="2260269" cy="13025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A294A5-61F4-27BD-B4FD-EAD9F7BA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089" y="865923"/>
            <a:ext cx="5721400" cy="416132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2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AF48E-5431-CADC-D5FA-CEE5BDF6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2. Aufgabe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D4C60F-C438-0EC9-47C3-76942A10E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de-DE" sz="2800" b="0" i="0" dirty="0">
                <a:effectLst/>
                <a:latin typeface="Calibri" panose="020F0502020204030204" pitchFamily="34" charset="0"/>
              </a:rPr>
              <a:t>Fügt für drei Folien drei verschiedene Übergangseffekte </a:t>
            </a:r>
            <a:r>
              <a:rPr lang="de-DE" sz="2800" b="0" i="0">
                <a:effectLst/>
                <a:latin typeface="Calibri" panose="020F0502020204030204" pitchFamily="34" charset="0"/>
              </a:rPr>
              <a:t>hinzu und ein </a:t>
            </a:r>
            <a:r>
              <a:rPr lang="de-DE" sz="2800" b="0" i="0" dirty="0">
                <a:effectLst/>
                <a:latin typeface="Calibri" panose="020F0502020204030204" pitchFamily="34" charset="0"/>
              </a:rPr>
              <a:t>Foto </a:t>
            </a:r>
            <a:r>
              <a:rPr lang="de-DE" sz="2800" b="0" i="0">
                <a:effectLst/>
                <a:latin typeface="Calibri" panose="020F0502020204030204" pitchFamily="34" charset="0"/>
              </a:rPr>
              <a:t>eurer Wahl, </a:t>
            </a:r>
            <a:r>
              <a:rPr lang="de-DE" sz="2800" b="0" i="0" dirty="0">
                <a:effectLst/>
                <a:latin typeface="Calibri" panose="020F0502020204030204" pitchFamily="34" charset="0"/>
              </a:rPr>
              <a:t>welches ihr mit dem Designer </a:t>
            </a:r>
            <a:r>
              <a:rPr lang="de-DE" sz="2800" dirty="0">
                <a:latin typeface="Calibri" panose="020F0502020204030204" pitchFamily="34" charset="0"/>
              </a:rPr>
              <a:t>Werkzeug</a:t>
            </a:r>
            <a:r>
              <a:rPr lang="de-DE" sz="2800" b="0" i="0" dirty="0">
                <a:effectLst/>
                <a:latin typeface="Calibri" panose="020F0502020204030204" pitchFamily="34" charset="0"/>
              </a:rPr>
              <a:t> in die Folie einbringt.</a:t>
            </a:r>
          </a:p>
          <a:p>
            <a:pPr marL="127000" indent="0"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7766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Präsentation</a:t>
            </a:r>
            <a:endParaRPr/>
          </a:p>
        </p:txBody>
      </p:sp>
      <p:sp>
        <p:nvSpPr>
          <p:cNvPr id="279" name="Google Shape;279;p35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D425D5-8A2A-BB13-DD01-314E2949A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99" y="1112200"/>
            <a:ext cx="5486400" cy="4022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DDC3CB-5C55-E147-E1A2-33D12BD0A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37" y="1112200"/>
            <a:ext cx="5481762" cy="40132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8E0133A-3370-AD1A-50B4-C973B835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97" y="1112200"/>
            <a:ext cx="5460802" cy="406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versity Digital Choice Boards by Slidesgo">
  <a:themeElements>
    <a:clrScheme name="Simple Light">
      <a:dk1>
        <a:srgbClr val="0C4F72"/>
      </a:dk1>
      <a:lt1>
        <a:srgbClr val="D62828"/>
      </a:lt1>
      <a:dk2>
        <a:srgbClr val="F77F00"/>
      </a:dk2>
      <a:lt2>
        <a:srgbClr val="FCBF49"/>
      </a:lt2>
      <a:accent1>
        <a:srgbClr val="EAE2B7"/>
      </a:accent1>
      <a:accent2>
        <a:srgbClr val="0C4F72"/>
      </a:accent2>
      <a:accent3>
        <a:srgbClr val="D62828"/>
      </a:accent3>
      <a:accent4>
        <a:srgbClr val="F77F00"/>
      </a:accent4>
      <a:accent5>
        <a:srgbClr val="FCBF49"/>
      </a:accent5>
      <a:accent6>
        <a:srgbClr val="EAE2B7"/>
      </a:accent6>
      <a:hlink>
        <a:srgbClr val="0C4F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Bildschirmpräsentation (16:9)</PresentationFormat>
  <Slides>18</Slides>
  <Notes>11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University Digital Choice Boards by Slidesgo</vt:lpstr>
      <vt:lpstr>Wie benutze ich PowerPoint?</vt:lpstr>
      <vt:lpstr>Inhaltsverzeichnis </vt:lpstr>
      <vt:lpstr>Grundfunktionen </vt:lpstr>
      <vt:lpstr>1. Aufgabe</vt:lpstr>
      <vt:lpstr>Special Effects</vt:lpstr>
      <vt:lpstr>Special Effects</vt:lpstr>
      <vt:lpstr>Special Effects</vt:lpstr>
      <vt:lpstr>2. Aufgabe</vt:lpstr>
      <vt:lpstr>Präsentation</vt:lpstr>
      <vt:lpstr>3. Aufgabe</vt:lpstr>
      <vt:lpstr>Zusammenarbeit </vt:lpstr>
      <vt:lpstr>4. Aufgabe</vt:lpstr>
      <vt:lpstr>Experten-Tipps</vt:lpstr>
      <vt:lpstr>Experten-Tipps</vt:lpstr>
      <vt:lpstr>Experten-Tipps</vt:lpstr>
      <vt:lpstr>Experten-Tipps</vt:lpstr>
      <vt:lpstr>Experten-Tipps</vt:lpstr>
      <vt:lpstr>Ende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Digital Choice Boards</dc:title>
  <cp:lastModifiedBy>Yannis Christos A.</cp:lastModifiedBy>
  <cp:revision>6</cp:revision>
  <dcterms:modified xsi:type="dcterms:W3CDTF">2025-02-19T08:27:32Z</dcterms:modified>
</cp:coreProperties>
</file>