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9.xml"/>
  <Override ContentType="application/vnd.openxmlformats-officedocument.presentationml.slideMaster+xml" PartName="/ppt/slideMasters/slideMaster11.xml"/>
  <Override ContentType="application/vnd.openxmlformats-officedocument.presentationml.slideMaster+xml" PartName="/ppt/slideMasters/slideMaster13.xml"/>
  <Override ContentType="application/vnd.openxmlformats-officedocument.presentationml.slideMaster+xml" PartName="/ppt/slideMasters/slideMaster10.xml"/>
  <Override ContentType="application/vnd.openxmlformats-officedocument.presentationml.slideMaster+xml" PartName="/ppt/slideMasters/slideMaster1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7.xml"/>
  <Override ContentType="application/vnd.openxmlformats-officedocument.presentationml.slideMaster+xml" PartName="/ppt/slideMasters/slideMaster5.xml"/>
  <Override ContentType="application/vnd.openxmlformats-officedocument.presentationml.slideMaster+xml" PartName="/ppt/slideMasters/slideMaster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14.xml"/>
  <Override ContentType="application/vnd.openxmlformats-officedocument.presentationml.slideMaster+xml" PartName="/ppt/slideMasters/slideMaster12.xml"/>
  <Override ContentType="application/vnd.openxmlformats-officedocument.presentationml.slideMaster+xml" PartName="/ppt/slideMasters/slideMaster16.xml"/>
  <Override ContentType="application/vnd.openxmlformats-officedocument.presentationml.slideMaster+xml" PartName="/ppt/slideMasters/slideMaster4.xml"/>
  <Override ContentType="application/vnd.openxmlformats-officedocument.presentationml.slideMaster+xml" PartName="/ppt/slideMasters/slideMaster6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14.xml"/>
  <Override ContentType="application/vnd.openxmlformats-officedocument.theme+xml" PartName="/ppt/theme/theme6.xml"/>
  <Override ContentType="application/vnd.openxmlformats-officedocument.theme+xml" PartName="/ppt/theme/theme3.xml"/>
  <Override ContentType="application/vnd.openxmlformats-officedocument.theme+xml" PartName="/ppt/theme/theme17.xml"/>
  <Override ContentType="application/vnd.openxmlformats-officedocument.theme+xml" PartName="/ppt/theme/theme11.xml"/>
  <Override ContentType="application/vnd.openxmlformats-officedocument.theme+xml" PartName="/ppt/theme/theme5.xml"/>
  <Override ContentType="application/vnd.openxmlformats-officedocument.theme+xml" PartName="/ppt/theme/theme15.xml"/>
  <Override ContentType="application/vnd.openxmlformats-officedocument.theme+xml" PartName="/ppt/theme/theme9.xml"/>
  <Override ContentType="application/vnd.openxmlformats-officedocument.theme+xml" PartName="/ppt/theme/theme13.xml"/>
  <Override ContentType="application/vnd.openxmlformats-officedocument.theme+xml" PartName="/ppt/theme/theme7.xml"/>
  <Override ContentType="application/vnd.openxmlformats-officedocument.theme+xml" PartName="/ppt/theme/theme2.xml"/>
  <Override ContentType="application/vnd.openxmlformats-officedocument.theme+xml" PartName="/ppt/theme/theme4.xml"/>
  <Override ContentType="application/vnd.openxmlformats-officedocument.theme+xml" PartName="/ppt/theme/theme8.xml"/>
  <Override ContentType="application/vnd.openxmlformats-officedocument.theme+xml" PartName="/ppt/theme/theme10.xml"/>
  <Override ContentType="application/vnd.openxmlformats-officedocument.theme+xml" PartName="/ppt/theme/theme16.xml"/>
  <Override ContentType="application/vnd.openxmlformats-officedocument.theme+xml" PartName="/ppt/theme/theme1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  <p:sldMasterId id="2147483650" r:id="rId5"/>
    <p:sldMasterId id="2147483652" r:id="rId6"/>
    <p:sldMasterId id="2147483654" r:id="rId7"/>
    <p:sldMasterId id="2147483656" r:id="rId8"/>
    <p:sldMasterId id="2147483658" r:id="rId9"/>
    <p:sldMasterId id="2147483660" r:id="rId10"/>
    <p:sldMasterId id="2147483662" r:id="rId11"/>
    <p:sldMasterId id="2147483664" r:id="rId12"/>
    <p:sldMasterId id="2147483666" r:id="rId13"/>
    <p:sldMasterId id="2147483668" r:id="rId14"/>
    <p:sldMasterId id="2147483670" r:id="rId15"/>
    <p:sldMasterId id="2147483672" r:id="rId16"/>
    <p:sldMasterId id="2147483674" r:id="rId17"/>
    <p:sldMasterId id="2147483676" r:id="rId18"/>
    <p:sldMasterId id="2147483678" r:id="rId19"/>
  </p:sldMasterIdLst>
  <p:notesMasterIdLst>
    <p:notesMasterId r:id="rId20"/>
  </p:notesMasterIdLst>
  <p:sldIdLst>
    <p:sldId id="256" r:id="rId21"/>
  </p:sldIdLst>
  <p:sldSz cy="6858000" cx="12192000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2" roundtripDataSignature="AMtx7miOf1lGxlEQd2TP4v6g9inCzM0O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21B2C68-314A-4CD4-B3E7-1F8933FBFDCC}">
  <a:tblStyle styleId="{F21B2C68-314A-4CD4-B3E7-1F8933FBFDCC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notesMaster" Target="notesMasters/notesMaster1.xml"/><Relationship Id="rId11" Type="http://schemas.openxmlformats.org/officeDocument/2006/relationships/slideMaster" Target="slideMasters/slideMaster8.xml"/><Relationship Id="rId22" Type="http://customschemas.google.com/relationships/presentationmetadata" Target="metadata"/><Relationship Id="rId10" Type="http://schemas.openxmlformats.org/officeDocument/2006/relationships/slideMaster" Target="slideMasters/slideMaster7.xml"/><Relationship Id="rId21" Type="http://schemas.openxmlformats.org/officeDocument/2006/relationships/slide" Target="slides/slide1.xml"/><Relationship Id="rId13" Type="http://schemas.openxmlformats.org/officeDocument/2006/relationships/slideMaster" Target="slideMasters/slideMaster10.xml"/><Relationship Id="rId12" Type="http://schemas.openxmlformats.org/officeDocument/2006/relationships/slideMaster" Target="slideMasters/slideMaster9.xml"/><Relationship Id="rId1" Type="http://schemas.openxmlformats.org/officeDocument/2006/relationships/theme" Target="theme/theme4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5" Type="http://schemas.openxmlformats.org/officeDocument/2006/relationships/slideMaster" Target="slideMasters/slideMaster12.xml"/><Relationship Id="rId14" Type="http://schemas.openxmlformats.org/officeDocument/2006/relationships/slideMaster" Target="slideMasters/slideMaster11.xml"/><Relationship Id="rId17" Type="http://schemas.openxmlformats.org/officeDocument/2006/relationships/slideMaster" Target="slideMasters/slideMaster14.xml"/><Relationship Id="rId16" Type="http://schemas.openxmlformats.org/officeDocument/2006/relationships/slideMaster" Target="slideMasters/slideMaster13.xml"/><Relationship Id="rId5" Type="http://schemas.openxmlformats.org/officeDocument/2006/relationships/slideMaster" Target="slideMasters/slideMaster2.xml"/><Relationship Id="rId19" Type="http://schemas.openxmlformats.org/officeDocument/2006/relationships/slideMaster" Target="slideMasters/slideMaster16.xml"/><Relationship Id="rId6" Type="http://schemas.openxmlformats.org/officeDocument/2006/relationships/slideMaster" Target="slideMasters/slideMaster3.xml"/><Relationship Id="rId18" Type="http://schemas.openxmlformats.org/officeDocument/2006/relationships/slideMaster" Target="slideMasters/slideMaster15.xml"/><Relationship Id="rId7" Type="http://schemas.openxmlformats.org/officeDocument/2006/relationships/slideMaster" Target="slideMasters/slideMaster4.xml"/><Relationship Id="rId8" Type="http://schemas.openxmlformats.org/officeDocument/2006/relationships/slideMaster" Target="slideMasters/slideMaster5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folie" type="title">
  <p:cSld name="TITLE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"/>
          <p:cNvSpPr txBox="1"/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"/>
          <p:cNvSpPr txBox="1"/>
          <p:nvPr>
            <p:ph idx="1"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3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3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38" name="Google Shape;38;p3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bschnitts-&#10;überschrift" type="blank">
  <p:cSld name="BLANK"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1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21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236" name="Google Shape;236;p21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wei Inhalte" type="twoObj">
  <p:cSld name="TWO_OBJECTS"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23"/>
          <p:cNvSpPr txBox="1"/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7" name="Google Shape;257;p23"/>
          <p:cNvSpPr txBox="1"/>
          <p:nvPr>
            <p:ph idx="1"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8" name="Google Shape;258;p23"/>
          <p:cNvSpPr txBox="1"/>
          <p:nvPr>
            <p:ph idx="2"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9" name="Google Shape;259;p23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23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261" name="Google Shape;261;p23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gleich" type="blank">
  <p:cSld name="BLANK"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25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4" name="Google Shape;284;p25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285" name="Google Shape;285;p25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r Titel" type="titleOnly">
  <p:cSld name="TITLE_ONLY"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27"/>
          <p:cNvSpPr txBox="1"/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4" name="Google Shape;304;p27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5" name="Google Shape;305;p27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306" name="Google Shape;306;p27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er" type="blank">
  <p:cSld name="BLANK"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29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4" name="Google Shape;324;p29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325" name="Google Shape;325;p29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halt mit Überschrift" type="blank">
  <p:cSld name="BLANK"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31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6" name="Google Shape;346;p31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347" name="Google Shape;347;p31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ld mit Überschrift" type="blank">
  <p:cSld name="BLANK">
    <p:spTree>
      <p:nvGrpSpPr>
        <p:cNvPr id="366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33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8" name="Google Shape;368;p33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369" name="Google Shape;369;p33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Beschriftung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59" name="Google Shape;59;p5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itat mit Beschriftung" type="blank">
  <p:cSld name="BLANK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7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83" name="Google Shape;83;p7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nskarte" type="blank">
  <p:cSld name="BLANK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9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9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04" name="Google Shape;104;p9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menskarte für Zitat" type="blank">
  <p:cSld name="BLANK"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1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28" name="Google Shape;128;p11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Wahr oder Falsch" type="blank">
  <p:cSld name="BLANK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3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3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50" name="Google Shape;150;p13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vertikaler Text" type="vertTx">
  <p:cSld name="VERTICAL_TEXT"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5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0" name="Google Shape;170;p15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71" name="Google Shape;171;p15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kaler Titel und Text" type="vertTitleAndTx">
  <p:cSld name="VERTICAL_TITLE_AND_VERTICAL_TEXT"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7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17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192" name="Google Shape;192;p17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el und Inhalt" type="obj">
  <p:cSld name="OBJECT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"/>
          <p:cNvSpPr txBox="1"/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19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indent="-228600" lvl="1" marL="914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indent="-228600" lvl="2" marL="1371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indent="-228600" lvl="3" marL="1828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indent="-228600" lvl="4" marL="22860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indent="-228600" lvl="5" marL="27432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3" name="Google Shape;213;p19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19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/>
          </a:p>
        </p:txBody>
      </p:sp>
      <p:sp>
        <p:nvSpPr>
          <p:cNvPr id="215" name="Google Shape;215;p19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4.xml"/></Relationships>
</file>

<file path=ppt/slideMasters/_rels/slideMaster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theme" Target="../theme/theme17.xml"/></Relationships>
</file>

<file path=ppt/slideMasters/_rels/slideMaster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theme" Target="../theme/theme6.xml"/></Relationships>
</file>

<file path=ppt/slideMasters/_rels/slideMaster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15.xml"/></Relationships>
</file>

<file path=ppt/slideMasters/_rels/slideMaster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9.xml"/></Relationships>
</file>

<file path=ppt/slideMasters/_rels/slideMaster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theme" Target="../theme/theme2.xml"/></Relationships>
</file>

<file path=ppt/slideMasters/_rels/slideMaster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theme" Target="../theme/theme7.xml"/></Relationships>
</file>

<file path=ppt/slideMasters/_rels/slideMaster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theme" Target="../theme/theme14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10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8.xml"/></Relationships>
</file>

<file path=ppt/slideMasters/_rels/slideMaster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theme" Target="../theme/theme16.xml"/></Relationships>
</file>

<file path=ppt/slideMasters/_rels/slideMaster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13.xml"/></Relationships>
</file>

<file path=ppt/slideMasters/_rels/slideMaster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theme" Target="../theme/theme11.xml"/></Relationships>
</file>

<file path=ppt/slideMasters/_rels/slideMaster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theme" Target="../theme/theme3.xml"/></Relationships>
</file>

<file path=ppt/slideMasters/_rels/slideMaster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theme" Target="../theme/theme1.xml"/></Relationships>
</file>

<file path=ppt/slideMasters/_rels/slideMaster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2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7" name="Google Shape;7;p2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2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2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" name="Google Shape;10;p2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0" y="-8640"/>
            <a:ext cx="12191400" cy="6867000"/>
            <a:chOff x="360" y="-8640"/>
            <a:chExt cx="12191400" cy="6867000"/>
          </a:xfrm>
        </p:grpSpPr>
        <p:cxnSp>
          <p:nvCxnSpPr>
            <p:cNvPr id="18" name="Google Shape;18;p2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" name="Google Shape;19;p2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0" name="Google Shape;20;p2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 rot="10800000">
              <a:off x="360" y="360"/>
              <a:ext cx="842400" cy="566568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" name="Google Shape;28;p2"/>
          <p:cNvSpPr txBox="1"/>
          <p:nvPr>
            <p:ph type="title"/>
          </p:nvPr>
        </p:nvSpPr>
        <p:spPr>
          <a:xfrm>
            <a:off x="1506960" y="2404440"/>
            <a:ext cx="7766640" cy="16459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9" name="Google Shape;29;p2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0" name="Google Shape;30;p2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1" name="Google Shape;31;p2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u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u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u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u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u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u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u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u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u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2"/>
          <p:cNvSpPr txBox="1"/>
          <p:nvPr>
            <p:ph idx="1"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7" name="Google Shape;217;p20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218" name="Google Shape;218;p20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19" name="Google Shape;219;p20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20" name="Google Shape;220;p20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20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20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20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20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20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2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20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8" name="Google Shape;228;p20"/>
          <p:cNvSpPr txBox="1"/>
          <p:nvPr>
            <p:ph type="title"/>
          </p:nvPr>
        </p:nvSpPr>
        <p:spPr>
          <a:xfrm>
            <a:off x="677160" y="2700720"/>
            <a:ext cx="8596440" cy="18262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9" name="Google Shape;229;p20"/>
          <p:cNvSpPr txBox="1"/>
          <p:nvPr>
            <p:ph idx="1" type="body"/>
          </p:nvPr>
        </p:nvSpPr>
        <p:spPr>
          <a:xfrm>
            <a:off x="677160" y="4527360"/>
            <a:ext cx="8596440" cy="860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0" name="Google Shape;230;p20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1" name="Google Shape;231;p20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32" name="Google Shape;232;p20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8" name="Google Shape;238;p22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239" name="Google Shape;239;p22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40" name="Google Shape;240;p22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41" name="Google Shape;241;p22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2" name="Google Shape;242;p22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3" name="Google Shape;243;p22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4" name="Google Shape;244;p22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5" name="Google Shape;245;p22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2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7" name="Google Shape;247;p22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8" name="Google Shape;248;p22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9" name="Google Shape;249;p22"/>
          <p:cNvSpPr txBox="1"/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0" name="Google Shape;250;p22"/>
          <p:cNvSpPr txBox="1"/>
          <p:nvPr>
            <p:ph idx="1" type="body"/>
          </p:nvPr>
        </p:nvSpPr>
        <p:spPr>
          <a:xfrm>
            <a:off x="677160" y="2160720"/>
            <a:ext cx="4183560" cy="3880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1" name="Google Shape;251;p22"/>
          <p:cNvSpPr txBox="1"/>
          <p:nvPr>
            <p:ph idx="2" type="body"/>
          </p:nvPr>
        </p:nvSpPr>
        <p:spPr>
          <a:xfrm>
            <a:off x="5090040" y="2160720"/>
            <a:ext cx="4183560" cy="3880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2" name="Google Shape;252;p22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3" name="Google Shape;253;p22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54" name="Google Shape;254;p22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" name="Google Shape;263;p24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264" name="Google Shape;264;p24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65" name="Google Shape;265;p24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6" name="Google Shape;266;p24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24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8" name="Google Shape;268;p24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24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24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1" name="Google Shape;271;p24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2" name="Google Shape;272;p24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3" name="Google Shape;273;p24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4" name="Google Shape;274;p24"/>
          <p:cNvSpPr txBox="1"/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5" name="Google Shape;275;p24"/>
          <p:cNvSpPr txBox="1"/>
          <p:nvPr>
            <p:ph idx="1" type="body"/>
          </p:nvPr>
        </p:nvSpPr>
        <p:spPr>
          <a:xfrm>
            <a:off x="67572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6" name="Google Shape;276;p24"/>
          <p:cNvSpPr txBox="1"/>
          <p:nvPr>
            <p:ph idx="2" type="body"/>
          </p:nvPr>
        </p:nvSpPr>
        <p:spPr>
          <a:xfrm>
            <a:off x="675720" y="2737080"/>
            <a:ext cx="4185360" cy="3303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7" name="Google Shape;277;p24"/>
          <p:cNvSpPr txBox="1"/>
          <p:nvPr>
            <p:ph idx="3" type="body"/>
          </p:nvPr>
        </p:nvSpPr>
        <p:spPr>
          <a:xfrm>
            <a:off x="5088240" y="2161080"/>
            <a:ext cx="4185360" cy="576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8" name="Google Shape;278;p24"/>
          <p:cNvSpPr txBox="1"/>
          <p:nvPr>
            <p:ph idx="4" type="body"/>
          </p:nvPr>
        </p:nvSpPr>
        <p:spPr>
          <a:xfrm>
            <a:off x="5088240" y="2737080"/>
            <a:ext cx="4185360" cy="3303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9" name="Google Shape;279;p24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0" name="Google Shape;280;p24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1" name="Google Shape;281;p24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7" name="Google Shape;287;p26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288" name="Google Shape;288;p26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89" name="Google Shape;289;p26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90" name="Google Shape;290;p26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1" name="Google Shape;291;p26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2" name="Google Shape;292;p2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26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4" name="Google Shape;294;p26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5" name="Google Shape;295;p26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26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6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8" name="Google Shape;298;p26"/>
          <p:cNvSpPr txBox="1"/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99" name="Google Shape;299;p26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00" name="Google Shape;300;p26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01" name="Google Shape;301;p26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" name="Google Shape;308;p28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309" name="Google Shape;309;p28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10" name="Google Shape;310;p28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11" name="Google Shape;311;p28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2" name="Google Shape;312;p28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3" name="Google Shape;313;p28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4" name="Google Shape;314;p28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5" name="Google Shape;315;p28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28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7" name="Google Shape;317;p28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8" name="Google Shape;318;p28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9" name="Google Shape;319;p28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20" name="Google Shape;320;p28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21" name="Google Shape;321;p28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" name="Google Shape;327;p30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328" name="Google Shape;328;p30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29" name="Google Shape;329;p30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30" name="Google Shape;330;p30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1" name="Google Shape;331;p30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2" name="Google Shape;332;p30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3" name="Google Shape;333;p30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4" name="Google Shape;334;p30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5" name="Google Shape;335;p30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6" name="Google Shape;336;p3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7" name="Google Shape;337;p30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8" name="Google Shape;338;p30"/>
          <p:cNvSpPr txBox="1"/>
          <p:nvPr>
            <p:ph type="title"/>
          </p:nvPr>
        </p:nvSpPr>
        <p:spPr>
          <a:xfrm>
            <a:off x="677160" y="1498680"/>
            <a:ext cx="3854160" cy="1278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39" name="Google Shape;339;p30"/>
          <p:cNvSpPr txBox="1"/>
          <p:nvPr>
            <p:ph idx="1" type="body"/>
          </p:nvPr>
        </p:nvSpPr>
        <p:spPr>
          <a:xfrm>
            <a:off x="4760640" y="514800"/>
            <a:ext cx="4513320" cy="55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40" name="Google Shape;340;p30"/>
          <p:cNvSpPr txBox="1"/>
          <p:nvPr>
            <p:ph idx="2" type="body"/>
          </p:nvPr>
        </p:nvSpPr>
        <p:spPr>
          <a:xfrm>
            <a:off x="677160" y="2777040"/>
            <a:ext cx="3854160" cy="25840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41" name="Google Shape;341;p30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42" name="Google Shape;342;p30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43" name="Google Shape;343;p30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9" name="Google Shape;349;p32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350" name="Google Shape;350;p32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351" name="Google Shape;351;p32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52" name="Google Shape;352;p32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3" name="Google Shape;353;p32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4" name="Google Shape;354;p32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5" name="Google Shape;355;p32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6" name="Google Shape;356;p32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7" name="Google Shape;357;p32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8" name="Google Shape;358;p32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9" name="Google Shape;359;p32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0" name="Google Shape;360;p32"/>
          <p:cNvSpPr txBox="1"/>
          <p:nvPr>
            <p:ph type="title"/>
          </p:nvPr>
        </p:nvSpPr>
        <p:spPr>
          <a:xfrm>
            <a:off x="677160" y="4800600"/>
            <a:ext cx="8596440" cy="56628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61" name="Google Shape;361;p32"/>
          <p:cNvSpPr txBox="1"/>
          <p:nvPr>
            <p:ph idx="1" type="body"/>
          </p:nvPr>
        </p:nvSpPr>
        <p:spPr>
          <a:xfrm>
            <a:off x="677160" y="609480"/>
            <a:ext cx="8596440" cy="3845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62" name="Google Shape;362;p32"/>
          <p:cNvSpPr txBox="1"/>
          <p:nvPr>
            <p:ph idx="2" type="body"/>
          </p:nvPr>
        </p:nvSpPr>
        <p:spPr>
          <a:xfrm>
            <a:off x="677160" y="5367240"/>
            <a:ext cx="8596440" cy="673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63" name="Google Shape;363;p32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64" name="Google Shape;364;p32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65" name="Google Shape;365;p32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4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41" name="Google Shape;41;p4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42" name="Google Shape;42;p4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43" name="Google Shape;43;p4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" name="Google Shape;47;p4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" name="Google Shape;48;p4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" name="Google Shape;51;p4"/>
          <p:cNvSpPr txBox="1"/>
          <p:nvPr>
            <p:ph type="title"/>
          </p:nvPr>
        </p:nvSpPr>
        <p:spPr>
          <a:xfrm>
            <a:off x="677160" y="609480"/>
            <a:ext cx="8596440" cy="34030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2" name="Google Shape;52;p4"/>
          <p:cNvSpPr txBox="1"/>
          <p:nvPr>
            <p:ph idx="1" type="body"/>
          </p:nvPr>
        </p:nvSpPr>
        <p:spPr>
          <a:xfrm>
            <a:off x="677160" y="4470480"/>
            <a:ext cx="8596440" cy="1570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3" name="Google Shape;53;p4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4" name="Google Shape;54;p4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5" name="Google Shape;55;p4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oogle Shape;61;p6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62" name="Google Shape;62;p6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63" name="Google Shape;63;p6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64" name="Google Shape;64;p6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6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7" name="Google Shape;67;p6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" name="Google Shape;68;p6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" name="Google Shape;69;p6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" name="Google Shape;70;p6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" name="Google Shape;71;p6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72" name="Google Shape;72;p6"/>
          <p:cNvSpPr txBox="1"/>
          <p:nvPr>
            <p:ph type="title"/>
          </p:nvPr>
        </p:nvSpPr>
        <p:spPr>
          <a:xfrm>
            <a:off x="931320" y="609480"/>
            <a:ext cx="8093880" cy="30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3" name="Google Shape;73;p6"/>
          <p:cNvSpPr txBox="1"/>
          <p:nvPr>
            <p:ph idx="1" type="body"/>
          </p:nvPr>
        </p:nvSpPr>
        <p:spPr>
          <a:xfrm>
            <a:off x="1366200" y="3632040"/>
            <a:ext cx="7224120" cy="380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4" name="Google Shape;74;p6"/>
          <p:cNvSpPr txBox="1"/>
          <p:nvPr>
            <p:ph idx="2" type="body"/>
          </p:nvPr>
        </p:nvSpPr>
        <p:spPr>
          <a:xfrm>
            <a:off x="677160" y="4470480"/>
            <a:ext cx="8596440" cy="1570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5" name="Google Shape;75;p6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6" name="Google Shape;76;p6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7" name="Google Shape;77;p6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6"/>
          <p:cNvSpPr/>
          <p:nvPr/>
        </p:nvSpPr>
        <p:spPr>
          <a:xfrm>
            <a:off x="541800" y="790200"/>
            <a:ext cx="609120" cy="58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8000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sz="80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6"/>
          <p:cNvSpPr/>
          <p:nvPr/>
        </p:nvSpPr>
        <p:spPr>
          <a:xfrm>
            <a:off x="8893080" y="2886480"/>
            <a:ext cx="609120" cy="58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8000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sz="80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8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86" name="Google Shape;86;p8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7" name="Google Shape;87;p8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88" name="Google Shape;88;p8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8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8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8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8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8"/>
          <p:cNvSpPr txBox="1"/>
          <p:nvPr>
            <p:ph type="title"/>
          </p:nvPr>
        </p:nvSpPr>
        <p:spPr>
          <a:xfrm>
            <a:off x="677160" y="1932120"/>
            <a:ext cx="8596440" cy="259524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7" name="Google Shape;97;p8"/>
          <p:cNvSpPr txBox="1"/>
          <p:nvPr>
            <p:ph idx="1" type="body"/>
          </p:nvPr>
        </p:nvSpPr>
        <p:spPr>
          <a:xfrm>
            <a:off x="677160" y="4527360"/>
            <a:ext cx="8596440" cy="151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8" name="Google Shape;98;p8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9" name="Google Shape;99;p8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0" name="Google Shape;100;p8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0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107" name="Google Shape;107;p10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08" name="Google Shape;108;p10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09" name="Google Shape;109;p10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Google Shape;110;p10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" name="Google Shape;111;p10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2" name="Google Shape;112;p10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3" name="Google Shape;113;p10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4" name="Google Shape;114;p10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5" name="Google Shape;115;p10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6" name="Google Shape;116;p10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17" name="Google Shape;117;p10"/>
          <p:cNvSpPr txBox="1"/>
          <p:nvPr>
            <p:ph type="title"/>
          </p:nvPr>
        </p:nvSpPr>
        <p:spPr>
          <a:xfrm>
            <a:off x="931320" y="609480"/>
            <a:ext cx="8093880" cy="30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8" name="Google Shape;118;p10"/>
          <p:cNvSpPr txBox="1"/>
          <p:nvPr>
            <p:ph idx="1" type="body"/>
          </p:nvPr>
        </p:nvSpPr>
        <p:spPr>
          <a:xfrm>
            <a:off x="677160" y="4013280"/>
            <a:ext cx="8596440" cy="513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9" name="Google Shape;119;p10"/>
          <p:cNvSpPr txBox="1"/>
          <p:nvPr>
            <p:ph idx="2" type="body"/>
          </p:nvPr>
        </p:nvSpPr>
        <p:spPr>
          <a:xfrm>
            <a:off x="677160" y="4527360"/>
            <a:ext cx="8596440" cy="151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0" name="Google Shape;120;p10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1" name="Google Shape;121;p10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22" name="Google Shape;122;p10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0"/>
          <p:cNvSpPr/>
          <p:nvPr/>
        </p:nvSpPr>
        <p:spPr>
          <a:xfrm>
            <a:off x="541800" y="790200"/>
            <a:ext cx="609120" cy="58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8000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sz="80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0"/>
          <p:cNvSpPr/>
          <p:nvPr/>
        </p:nvSpPr>
        <p:spPr>
          <a:xfrm>
            <a:off x="8893080" y="2886480"/>
            <a:ext cx="609120" cy="58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8000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sz="80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7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Google Shape;130;p12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131" name="Google Shape;131;p12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32" name="Google Shape;132;p12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3" name="Google Shape;133;p12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12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12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12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Google Shape;137;p12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Google Shape;138;p12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12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12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1" name="Google Shape;141;p12"/>
          <p:cNvSpPr txBox="1"/>
          <p:nvPr>
            <p:ph type="title"/>
          </p:nvPr>
        </p:nvSpPr>
        <p:spPr>
          <a:xfrm>
            <a:off x="685800" y="609480"/>
            <a:ext cx="8587800" cy="3022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2" name="Google Shape;142;p12"/>
          <p:cNvSpPr txBox="1"/>
          <p:nvPr>
            <p:ph idx="1" type="body"/>
          </p:nvPr>
        </p:nvSpPr>
        <p:spPr>
          <a:xfrm>
            <a:off x="677160" y="4013280"/>
            <a:ext cx="8596440" cy="5137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3" name="Google Shape;143;p12"/>
          <p:cNvSpPr txBox="1"/>
          <p:nvPr>
            <p:ph idx="2" type="body"/>
          </p:nvPr>
        </p:nvSpPr>
        <p:spPr>
          <a:xfrm>
            <a:off x="677160" y="4527360"/>
            <a:ext cx="8596440" cy="1513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4" name="Google Shape;144;p12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5" name="Google Shape;145;p12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6" name="Google Shape;146;p12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" name="Google Shape;152;p14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153" name="Google Shape;153;p14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54" name="Google Shape;154;p14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55" name="Google Shape;155;p14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14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14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14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14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14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4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4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3" name="Google Shape;163;p14"/>
          <p:cNvSpPr txBox="1"/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4" name="Google Shape;164;p14"/>
          <p:cNvSpPr txBox="1"/>
          <p:nvPr>
            <p:ph idx="1" type="body"/>
          </p:nvPr>
        </p:nvSpPr>
        <p:spPr>
          <a:xfrm rot="5400000">
            <a:off x="3035160" y="-197280"/>
            <a:ext cx="3880440" cy="8596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5" name="Google Shape;165;p14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6" name="Google Shape;166;p14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7" name="Google Shape;167;p14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Google Shape;173;p16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174" name="Google Shape;174;p16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5" name="Google Shape;175;p16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76" name="Google Shape;176;p16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16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16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16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16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6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4" name="Google Shape;184;p16"/>
          <p:cNvSpPr txBox="1"/>
          <p:nvPr>
            <p:ph type="title"/>
          </p:nvPr>
        </p:nvSpPr>
        <p:spPr>
          <a:xfrm rot="5400000">
            <a:off x="5994180" y="2582820"/>
            <a:ext cx="5250960" cy="1304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5" name="Google Shape;185;p16"/>
          <p:cNvSpPr txBox="1"/>
          <p:nvPr>
            <p:ph idx="1" type="body"/>
          </p:nvPr>
        </p:nvSpPr>
        <p:spPr>
          <a:xfrm rot="5400000">
            <a:off x="1581660" y="-295020"/>
            <a:ext cx="5250960" cy="70599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6" name="Google Shape;186;p16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7" name="Google Shape;187;p16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8" name="Google Shape;188;p16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3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" name="Google Shape;194;p18"/>
          <p:cNvGrpSpPr/>
          <p:nvPr/>
        </p:nvGrpSpPr>
        <p:grpSpPr>
          <a:xfrm>
            <a:off x="0" y="-8640"/>
            <a:ext cx="12191760" cy="6867000"/>
            <a:chOff x="0" y="-8640"/>
            <a:chExt cx="12191760" cy="6867000"/>
          </a:xfrm>
        </p:grpSpPr>
        <p:cxnSp>
          <p:nvCxnSpPr>
            <p:cNvPr id="195" name="Google Shape;195;p18"/>
            <p:cNvCxnSpPr/>
            <p:nvPr/>
          </p:nvCxnSpPr>
          <p:spPr>
            <a:xfrm>
              <a:off x="9370800" y="0"/>
              <a:ext cx="1219680" cy="6858360"/>
            </a:xfrm>
            <a:prstGeom prst="straightConnector1">
              <a:avLst/>
            </a:prstGeom>
            <a:noFill/>
            <a:ln cap="rnd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96" name="Google Shape;196;p18"/>
            <p:cNvCxnSpPr/>
            <p:nvPr/>
          </p:nvCxnSpPr>
          <p:spPr>
            <a:xfrm flipH="1">
              <a:off x="7425000" y="3681360"/>
              <a:ext cx="4763880" cy="3177000"/>
            </a:xfrm>
            <a:prstGeom prst="straightConnector1">
              <a:avLst/>
            </a:prstGeom>
            <a:noFill/>
            <a:ln cap="rnd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97" name="Google Shape;197;p18"/>
            <p:cNvSpPr/>
            <p:nvPr/>
          </p:nvSpPr>
          <p:spPr>
            <a:xfrm>
              <a:off x="9181440" y="-8640"/>
              <a:ext cx="3007080" cy="6866280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803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18"/>
            <p:cNvSpPr/>
            <p:nvPr/>
          </p:nvSpPr>
          <p:spPr>
            <a:xfrm>
              <a:off x="9603360" y="-8640"/>
              <a:ext cx="2588040" cy="6866280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18"/>
            <p:cNvSpPr/>
            <p:nvPr/>
          </p:nvSpPr>
          <p:spPr>
            <a:xfrm>
              <a:off x="8932320" y="3048120"/>
              <a:ext cx="3259440" cy="380952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764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18"/>
            <p:cNvSpPr/>
            <p:nvPr/>
          </p:nvSpPr>
          <p:spPr>
            <a:xfrm>
              <a:off x="9334440" y="-8640"/>
              <a:ext cx="2854080" cy="6866280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18"/>
            <p:cNvSpPr/>
            <p:nvPr/>
          </p:nvSpPr>
          <p:spPr>
            <a:xfrm>
              <a:off x="10898640" y="-8640"/>
              <a:ext cx="1289880" cy="686628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803"/>
              </a:srgb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Google Shape;202;p18"/>
            <p:cNvSpPr/>
            <p:nvPr/>
          </p:nvSpPr>
          <p:spPr>
            <a:xfrm>
              <a:off x="10938960" y="-8640"/>
              <a:ext cx="1249560" cy="686628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3" name="Google Shape;203;p18"/>
            <p:cNvSpPr/>
            <p:nvPr/>
          </p:nvSpPr>
          <p:spPr>
            <a:xfrm>
              <a:off x="10371600" y="3589920"/>
              <a:ext cx="1816920" cy="326772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18"/>
            <p:cNvSpPr/>
            <p:nvPr/>
          </p:nvSpPr>
          <p:spPr>
            <a:xfrm>
              <a:off x="0" y="4013280"/>
              <a:ext cx="448200" cy="284436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  <a:effectLst>
              <a:outerShdw blurRad="38160" rotWithShape="0" dir="5400000" dist="25560">
                <a:srgbClr val="000000">
                  <a:alpha val="34901"/>
                </a:srgbClr>
              </a:outerShdw>
            </a:effectLst>
          </p:spPr>
          <p:txBody>
            <a:bodyPr anchorCtr="0" anchor="t" bIns="45000" lIns="90000" spcFirstLastPara="1" rIns="90000" wrap="square" tIns="450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sz="18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5" name="Google Shape;205;p18"/>
          <p:cNvSpPr txBox="1"/>
          <p:nvPr>
            <p:ph type="title"/>
          </p:nvPr>
        </p:nvSpPr>
        <p:spPr>
          <a:xfrm>
            <a:off x="677160" y="609480"/>
            <a:ext cx="8596440" cy="1320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6" name="Google Shape;206;p18"/>
          <p:cNvSpPr txBox="1"/>
          <p:nvPr>
            <p:ph idx="1" type="body"/>
          </p:nvPr>
        </p:nvSpPr>
        <p:spPr>
          <a:xfrm>
            <a:off x="677160" y="2160720"/>
            <a:ext cx="8596440" cy="3880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7" name="Google Shape;207;p18"/>
          <p:cNvSpPr txBox="1"/>
          <p:nvPr>
            <p:ph idx="10" type="dt"/>
          </p:nvPr>
        </p:nvSpPr>
        <p:spPr>
          <a:xfrm>
            <a:off x="7205040" y="6041520"/>
            <a:ext cx="9115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00"/>
              <a:buFont typeface="Trebuchet MS"/>
              <a:buNone/>
              <a:defRPr b="0" sz="900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8" name="Google Shape;208;p18"/>
          <p:cNvSpPr txBox="1"/>
          <p:nvPr>
            <p:ph idx="11" type="ftr"/>
          </p:nvPr>
        </p:nvSpPr>
        <p:spPr>
          <a:xfrm>
            <a:off x="677160" y="6041520"/>
            <a:ext cx="62971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libri"/>
              <a:buNone/>
              <a:defRPr b="0" sz="1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09" name="Google Shape;209;p18"/>
          <p:cNvSpPr txBox="1"/>
          <p:nvPr>
            <p:ph idx="12" type="sldNum"/>
          </p:nvPr>
        </p:nvSpPr>
        <p:spPr>
          <a:xfrm>
            <a:off x="8590680" y="6041520"/>
            <a:ext cx="682920" cy="36468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SzPts val="900"/>
              <a:buFont typeface="Trebuchet MS"/>
              <a:buNone/>
              <a:defRPr b="0" sz="900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‹#›</a:t>
            </a:fld>
            <a:endParaRPr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5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JanThos | Fit for Life | Fitness, Wellness &amp; Gesundheit" id="374" name="Google Shape;37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280000" y="16200"/>
            <a:ext cx="3886560" cy="837000"/>
          </a:xfrm>
          <a:prstGeom prst="rect">
            <a:avLst/>
          </a:prstGeom>
          <a:noFill/>
          <a:ln>
            <a:noFill/>
          </a:ln>
        </p:spPr>
      </p:pic>
      <p:sp>
        <p:nvSpPr>
          <p:cNvPr id="375" name="Google Shape;375;p1"/>
          <p:cNvSpPr/>
          <p:nvPr/>
        </p:nvSpPr>
        <p:spPr>
          <a:xfrm>
            <a:off x="-742110" y="16200"/>
            <a:ext cx="7692600" cy="67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3600" u="sng" strike="noStrike">
                <a:solidFill>
                  <a:srgbClr val="3F7818"/>
                </a:solidFill>
                <a:latin typeface="Calibri"/>
                <a:ea typeface="Calibri"/>
                <a:cs typeface="Calibri"/>
                <a:sym typeface="Calibri"/>
              </a:rPr>
              <a:t>Kursplan  Wesselburen</a:t>
            </a:r>
            <a:endParaRPr b="0" sz="36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Google Shape;376;p1"/>
          <p:cNvSpPr/>
          <p:nvPr/>
        </p:nvSpPr>
        <p:spPr>
          <a:xfrm>
            <a:off x="10431720" y="1284120"/>
            <a:ext cx="1829520" cy="223056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800" u="sng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Öffnungszeiten</a:t>
            </a:r>
            <a:endParaRPr b="0" sz="18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2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400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Montag – Freitag </a:t>
            </a:r>
            <a:endParaRPr b="0" sz="1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050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0</a:t>
            </a:r>
            <a:r>
              <a:rPr lang="de-DE" sz="105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6</a:t>
            </a:r>
            <a:r>
              <a:rPr b="0" lang="de-DE" sz="1050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:00 Uhr – 22:00 Uhr</a:t>
            </a:r>
            <a:br>
              <a:rPr lang="de-DE" sz="1050"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lang="de-DE" sz="5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lang="de-DE" sz="1400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Samstag + Sonntag</a:t>
            </a:r>
            <a:endParaRPr b="0" sz="1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050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09:30 Uhr – 19:00 Uhr</a:t>
            </a:r>
            <a:endParaRPr b="0" sz="105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1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400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An Feiertagen</a:t>
            </a:r>
            <a:endParaRPr b="0" sz="1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050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11:00 Uhr – 15 Uhr</a:t>
            </a:r>
            <a:endParaRPr b="0" sz="105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7" name="Google Shape;377;p1"/>
          <p:cNvSpPr/>
          <p:nvPr/>
        </p:nvSpPr>
        <p:spPr>
          <a:xfrm>
            <a:off x="10620360" y="3429000"/>
            <a:ext cx="1451880" cy="3048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800" u="sng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Sauna</a:t>
            </a:r>
            <a:endParaRPr b="0" sz="18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8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200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Montag bis Freitag</a:t>
            </a:r>
            <a:br>
              <a:rPr lang="de-DE" sz="12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lang="de-DE" sz="1000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12:00 Uhr – 21:00 Uhr</a:t>
            </a:r>
            <a:br>
              <a:rPr lang="de-DE" sz="400"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lang="de-DE" sz="4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lang="de-DE" sz="1200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Samstag</a:t>
            </a:r>
            <a:endParaRPr b="0" sz="12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000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12:00 Uhr – 16:00 Uhr</a:t>
            </a:r>
            <a:br>
              <a:rPr lang="de-DE" sz="400">
                <a:latin typeface="Trebuchet MS"/>
                <a:ea typeface="Trebuchet MS"/>
                <a:cs typeface="Trebuchet MS"/>
                <a:sym typeface="Trebuchet MS"/>
              </a:rPr>
            </a:br>
            <a:endParaRPr b="0" sz="10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200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Sonntag</a:t>
            </a:r>
            <a:br>
              <a:rPr lang="de-DE" sz="1200"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lang="de-DE" sz="1000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12:00 Uhr – 15:00 Uhr</a:t>
            </a:r>
            <a:br>
              <a:rPr lang="de-DE" sz="1000">
                <a:latin typeface="Trebuchet MS"/>
                <a:ea typeface="Trebuchet MS"/>
                <a:cs typeface="Trebuchet MS"/>
                <a:sym typeface="Trebuchet MS"/>
              </a:rPr>
            </a:br>
            <a:endParaRPr b="0" sz="10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de-DE" sz="1200" u="sng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Damensauna</a:t>
            </a:r>
            <a:endParaRPr b="0" sz="12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000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Mittwoch</a:t>
            </a:r>
            <a:endParaRPr b="0" sz="10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000" strike="noStrike">
                <a:solidFill>
                  <a:srgbClr val="002060"/>
                </a:solidFill>
                <a:latin typeface="Trebuchet MS"/>
                <a:ea typeface="Trebuchet MS"/>
                <a:cs typeface="Trebuchet MS"/>
                <a:sym typeface="Trebuchet MS"/>
              </a:rPr>
              <a:t>14:00 Uhr – 18:30 Uhr</a:t>
            </a:r>
            <a:endParaRPr b="0" sz="10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8" name="Google Shape;378;p1"/>
          <p:cNvSpPr/>
          <p:nvPr/>
        </p:nvSpPr>
        <p:spPr>
          <a:xfrm>
            <a:off x="6837120" y="6500520"/>
            <a:ext cx="2762280" cy="272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100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Anmeldung unter: </a:t>
            </a:r>
            <a:r>
              <a:rPr b="1" lang="de-DE" sz="1200" u="sng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04833 – 727</a:t>
            </a:r>
            <a:endParaRPr b="0" sz="12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379" name="Google Shape;379;p1"/>
          <p:cNvGraphicFramePr/>
          <p:nvPr/>
        </p:nvGraphicFramePr>
        <p:xfrm>
          <a:off x="516240" y="8208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{F21B2C68-314A-4CD4-B3E7-1F8933FBFDCC}</a:tableStyleId>
              </a:tblPr>
              <a:tblGrid>
                <a:gridCol w="1440000"/>
                <a:gridCol w="1440000"/>
                <a:gridCol w="1440000"/>
                <a:gridCol w="1383475"/>
                <a:gridCol w="1496150"/>
                <a:gridCol w="1328050"/>
                <a:gridCol w="1387075"/>
              </a:tblGrid>
              <a:tr h="4413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800" u="none" cap="none" strike="noStrike">
                          <a:solidFill>
                            <a:schemeClr val="lt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Montag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43200" marL="4320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800" u="none" cap="none" strike="noStrike">
                          <a:solidFill>
                            <a:schemeClr val="lt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Dienstag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43200" marL="4320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800" u="none" cap="none" strike="noStrike">
                          <a:solidFill>
                            <a:schemeClr val="lt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Mittwoch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43200" marL="4320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700" u="none" cap="none" strike="noStrike">
                          <a:solidFill>
                            <a:schemeClr val="lt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Donnerstag</a:t>
                      </a:r>
                      <a:endParaRPr b="0" sz="17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43200" marL="4320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800" u="none" cap="none" strike="noStrike">
                          <a:solidFill>
                            <a:schemeClr val="lt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Freitag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43200" marL="4320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800" u="none" cap="none" strike="noStrike">
                          <a:solidFill>
                            <a:schemeClr val="lt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Samstag 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800" u="none" cap="none" strike="noStrike">
                          <a:solidFill>
                            <a:schemeClr val="lt1"/>
                          </a:solidFill>
                          <a:latin typeface="Trebuchet MS"/>
                          <a:ea typeface="Trebuchet MS"/>
                          <a:cs typeface="Trebuchet MS"/>
                          <a:sym typeface="Trebuchet MS"/>
                        </a:rPr>
                        <a:t>Sonntag</a:t>
                      </a:r>
                      <a:endParaRPr b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Indoorcycling</a:t>
                      </a:r>
                      <a:br>
                        <a:rPr lang="de-DE" sz="1100" u="none" cap="none" strike="noStrike"/>
                      </a:br>
                      <a:r>
                        <a:rPr b="1" lang="de-DE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08:30-09:30</a:t>
                      </a:r>
                      <a:br>
                        <a:rPr lang="de-DE" sz="1100" u="none" cap="none" strike="noStrike"/>
                      </a:br>
                      <a:r>
                        <a:rPr b="0" lang="de-DE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Robert</a:t>
                      </a:r>
                      <a:endParaRPr b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Ausdauer Zirkel</a:t>
                      </a:r>
                      <a:br>
                        <a:rPr lang="de-DE" sz="1100" u="none" cap="none" strike="noStrike"/>
                      </a:br>
                      <a:r>
                        <a:rPr b="1" lang="de-DE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8:15 - 9:00</a:t>
                      </a:r>
                      <a:br>
                        <a:rPr lang="de-DE" sz="1100" u="none" cap="none" strike="noStrike"/>
                      </a:br>
                      <a:r>
                        <a:rPr b="0" lang="de-DE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Robert</a:t>
                      </a:r>
                      <a:endParaRPr b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Pilates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09:10-10:10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Kirsten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Rücken Fit/Faszien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09:00-10:00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Rücken Fit/Faszien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09:15-10:15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Marvin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Functional Training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10:10-11:10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</a:tr>
              <a:tr h="7956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Bodyshape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10:00-11:00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Marvin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Faszien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10:00</a:t>
                      </a: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-10:30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</a:t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9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Mobility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17:00-17:45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Rücken Fit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17:30-18:15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Yoga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17:00 - 18:30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Dagmar</a:t>
                      </a: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Pilates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17:00-18:00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Kirsten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Jumping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17:00-18:00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Celina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Indoorcycling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18:00-19:00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Moni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Strong Core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18:30-19:30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8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Bodyshape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18:00-19:00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BBP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18:15-19:00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Celina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F4E7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Jumping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19:00 - 20:00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Celina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 Yoga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19:30-21:00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Dagmar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Indoorcycling</a:t>
                      </a:r>
                      <a:br>
                        <a:rPr lang="de-DE" sz="1100"/>
                      </a:br>
                      <a:r>
                        <a:rPr b="1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19:00-20:00</a:t>
                      </a:r>
                      <a:br>
                        <a:rPr lang="de-DE" sz="1100"/>
                      </a:br>
                      <a:r>
                        <a:rPr b="0" lang="de-DE" sz="1100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Moni/Sven</a:t>
                      </a:r>
                      <a:endParaRPr b="0" sz="1100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1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0" sz="1100" strike="noStrike">
                        <a:solidFill>
                          <a:schemeClr val="dk1"/>
                        </a:solidFill>
                        <a:latin typeface="Trebuchet MS"/>
                        <a:ea typeface="Trebuchet MS"/>
                        <a:cs typeface="Trebuchet MS"/>
                        <a:sym typeface="Trebuchet MS"/>
                      </a:endParaRPr>
                    </a:p>
                  </a:txBody>
                  <a:tcPr marT="45725" marB="45725" marR="91450" marL="91450" anchor="ctr">
                    <a:lnL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2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BE9CB"/>
                    </a:solidFill>
                  </a:tcPr>
                </a:tc>
              </a:tr>
            </a:tbl>
          </a:graphicData>
        </a:graphic>
      </p:graphicFrame>
      <p:sp>
        <p:nvSpPr>
          <p:cNvPr id="380" name="Google Shape;380;p1"/>
          <p:cNvSpPr/>
          <p:nvPr/>
        </p:nvSpPr>
        <p:spPr>
          <a:xfrm>
            <a:off x="699120" y="6500520"/>
            <a:ext cx="1362960" cy="27252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lang="de-DE" sz="1200" strike="noStrik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*Änderungen</a:t>
            </a:r>
            <a:endParaRPr b="0" sz="12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Facette">
  <a:themeElements>
    <a:clrScheme name="Facette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2021-05-10T17:09:00Z</dcterms:created>
  <dc:creator>Finn Dohrn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Breitbild</vt:lpwstr>
  </property>
  <property fmtid="{D5CDD505-2E9C-101B-9397-08002B2CF9AE}" pid="3" name="Slides">
    <vt:r8>1.0</vt:r8>
  </property>
</Properties>
</file>