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326" r:id="rId4"/>
    <p:sldId id="327" r:id="rId5"/>
    <p:sldId id="319" r:id="rId6"/>
    <p:sldId id="258" r:id="rId7"/>
    <p:sldId id="296" r:id="rId8"/>
    <p:sldId id="280" r:id="rId9"/>
    <p:sldId id="259" r:id="rId10"/>
    <p:sldId id="260" r:id="rId11"/>
    <p:sldId id="293" r:id="rId12"/>
    <p:sldId id="261" r:id="rId13"/>
    <p:sldId id="264" r:id="rId14"/>
    <p:sldId id="321" r:id="rId15"/>
    <p:sldId id="318" r:id="rId16"/>
    <p:sldId id="295" r:id="rId17"/>
    <p:sldId id="265" r:id="rId18"/>
    <p:sldId id="266" r:id="rId19"/>
    <p:sldId id="271" r:id="rId20"/>
    <p:sldId id="311" r:id="rId21"/>
    <p:sldId id="328" r:id="rId22"/>
    <p:sldId id="312" r:id="rId23"/>
    <p:sldId id="313" r:id="rId24"/>
    <p:sldId id="314" r:id="rId25"/>
    <p:sldId id="315" r:id="rId26"/>
    <p:sldId id="316" r:id="rId27"/>
    <p:sldId id="317" r:id="rId28"/>
    <p:sldId id="297" r:id="rId29"/>
    <p:sldId id="298" r:id="rId30"/>
    <p:sldId id="299" r:id="rId31"/>
    <p:sldId id="300" r:id="rId32"/>
    <p:sldId id="301" r:id="rId33"/>
    <p:sldId id="305" r:id="rId34"/>
    <p:sldId id="274" r:id="rId35"/>
    <p:sldId id="329" r:id="rId36"/>
    <p:sldId id="323" r:id="rId37"/>
    <p:sldId id="324" r:id="rId38"/>
    <p:sldId id="277" r:id="rId39"/>
    <p:sldId id="325" r:id="rId40"/>
    <p:sldId id="279" r:id="rId41"/>
    <p:sldId id="294" r:id="rId42"/>
    <p:sldId id="281" r:id="rId43"/>
    <p:sldId id="282" r:id="rId44"/>
    <p:sldId id="306" r:id="rId45"/>
    <p:sldId id="307" r:id="rId46"/>
    <p:sldId id="330" r:id="rId47"/>
    <p:sldId id="331" r:id="rId48"/>
    <p:sldId id="308" r:id="rId49"/>
    <p:sldId id="309" r:id="rId50"/>
    <p:sldId id="310" r:id="rId51"/>
    <p:sldId id="332" r:id="rId52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33" d="100"/>
          <a:sy n="33" d="100"/>
        </p:scale>
        <p:origin x="2058" y="2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F403F91-65CD-41CD-AEE6-57E47ADFE9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B224E701-4FB6-4A73-BFDE-EE7F5125BE2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CE243AF5-1CB6-47A6-92F3-6162441E2A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88169-96E0-4C43-9DC0-958E42CA6363}" type="datetimeFigureOut">
              <a:rPr lang="de-DE" smtClean="0"/>
              <a:t>31.03.2025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496BA309-B127-4EF2-9E9C-4DAC22C03F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C0F8A326-E73F-4108-A603-A71D676EDC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150AB-E674-4861-9CD5-00B0FA05DFC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62069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8D3899D-358D-4EED-963A-54DB1A6FF1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DECA4279-6339-4B08-A8FD-6A75AEFA05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D5CCDC4-9426-4E3F-BF69-EBA8773954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88169-96E0-4C43-9DC0-958E42CA6363}" type="datetimeFigureOut">
              <a:rPr lang="de-DE" smtClean="0"/>
              <a:t>31.03.2025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C030F292-B362-4A28-AB10-29BECA5A71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C3D7B64D-250C-4536-A6E8-E0E4FDFEE3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150AB-E674-4861-9CD5-00B0FA05DFC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705638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A55A2ED-3ECB-4960-BCA6-11C61C8A6E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35AE63FC-27E2-4458-9749-F094B9EBC3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E1E1AB59-EFAE-4865-8ED1-8E3B5F1E43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88169-96E0-4C43-9DC0-958E42CA6363}" type="datetimeFigureOut">
              <a:rPr lang="de-DE" smtClean="0"/>
              <a:t>31.03.2025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6BF7A83-D481-480F-B9D5-8087248D54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AC39721-9BCD-4D2F-880C-AB179D614B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150AB-E674-4861-9CD5-00B0FA05DFC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92408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68F2FF6-B5FB-4502-AA20-1C25FD5E38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A9798F6E-F326-47E0-AC8E-ED7BCA18B7C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EBC3E580-5F74-41B2-9CB6-2CBB8D40EB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1F2D7130-A1C2-480D-BF95-44A820E2A9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88169-96E0-4C43-9DC0-958E42CA6363}" type="datetimeFigureOut">
              <a:rPr lang="de-DE" smtClean="0"/>
              <a:t>31.03.2025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B096CB9B-DF51-4B56-A076-A650C8F32A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378B3A21-DC5D-483F-950F-408124E664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150AB-E674-4861-9CD5-00B0FA05DFC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639457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0BF74B0-6CD3-486A-9A55-4496D8FF9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F0656E95-96A2-4D38-8065-4CC7E3452C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57388C0E-24BA-478E-9D92-827F20595A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F7B90365-773C-4848-BBAE-3FCE55D7D5E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5D60DF3D-B4AC-4B77-A412-2D7AE8AE6A7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F53CF00F-96B6-4AC4-8705-C0C82669AF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88169-96E0-4C43-9DC0-958E42CA6363}" type="datetimeFigureOut">
              <a:rPr lang="de-DE" smtClean="0"/>
              <a:t>31.03.2025</a:t>
            </a:fld>
            <a:endParaRPr lang="de-DE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7045873D-5B85-42FE-AE3C-5B31FD9C7B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4CB2406D-36D1-4F24-82E6-84E00A3B04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150AB-E674-4861-9CD5-00B0FA05DFC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769520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E2E4BEF-EDC4-4DB5-9132-5D12B58DF4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6A683F81-7F8D-49FF-AAD8-FF482898B1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88169-96E0-4C43-9DC0-958E42CA6363}" type="datetimeFigureOut">
              <a:rPr lang="de-DE" smtClean="0"/>
              <a:t>31.03.2025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7E7FCD4E-EAE0-4027-82BE-AB2D9A2BCA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727CC6A2-9E45-4742-B154-2AE39690A4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150AB-E674-4861-9CD5-00B0FA05DFC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501610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C52B5ABA-A337-41BF-931C-D3EB0F12BA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88169-96E0-4C43-9DC0-958E42CA6363}" type="datetimeFigureOut">
              <a:rPr lang="de-DE" smtClean="0"/>
              <a:t>31.03.2025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3A5150B4-D0DB-4C88-8464-ED1E3940AB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E3DC6DAA-D26F-4863-83F9-A3F8BCA0E3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150AB-E674-4861-9CD5-00B0FA05DFC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511790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1639C19-DBBB-4033-89CF-7F3EFB3CE6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E17F334A-090A-438D-8385-2AA12AE30A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B869B346-D417-4CC5-B0DC-C02199232C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0285156D-F082-46C7-B5EF-D2BDB32733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88169-96E0-4C43-9DC0-958E42CA6363}" type="datetimeFigureOut">
              <a:rPr lang="de-DE" smtClean="0"/>
              <a:t>31.03.2025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4E1B4D0B-E13C-403D-BD14-6DECDA6DCB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3CC42E17-B97C-477B-8E03-6F7F72E2C7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150AB-E674-4861-9CD5-00B0FA05DFC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191418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74F33BF-97BD-4EED-B758-8B23ABF18B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5F1336E4-A0E7-4F66-9C0C-050CF3D1C4B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04EE1F44-2DA3-46F5-8AA3-D0F1FCC27B8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26DE553B-A408-4221-9499-1E43124068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88169-96E0-4C43-9DC0-958E42CA6363}" type="datetimeFigureOut">
              <a:rPr lang="de-DE" smtClean="0"/>
              <a:t>31.03.2025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54F3444E-47C6-4587-A6FE-5F47501898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B00579C0-28D0-48C2-83A4-193DFACD54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150AB-E674-4861-9CD5-00B0FA05DFC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096405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C83B87C-4CB5-4AD7-88DB-BEEE87885C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7946F860-FF9A-46D6-A7A6-4493DC361E4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F16C42EA-4C5F-4722-95A4-292E9D437B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88169-96E0-4C43-9DC0-958E42CA6363}" type="datetimeFigureOut">
              <a:rPr lang="de-DE" smtClean="0"/>
              <a:t>31.03.2025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5D9AB731-E8CF-4A93-AE15-16B7FBADAD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6F6DE7E-02C8-486B-9556-D70EF4A793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150AB-E674-4861-9CD5-00B0FA05DFC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82051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DED60757-18E0-4892-A153-FA30B2E35AE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E523D37A-4604-4477-87A3-279A65F63D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2B4860D-0F7F-4BF8-A7A8-BCD9071A7C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88169-96E0-4C43-9DC0-958E42CA6363}" type="datetimeFigureOut">
              <a:rPr lang="de-DE" smtClean="0"/>
              <a:t>31.03.2025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63268721-AD3C-4626-BCE1-78F33962B8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0F25B36F-E36C-4DE4-AE6A-BE55B8FD04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150AB-E674-4861-9CD5-00B0FA05DFC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731124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04A51F77-086A-41F4-9D4E-4C7649E029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E221A880-6871-45B1-ABE1-93B510106B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C08D2588-1BEA-43BE-8762-0C8D5CFD4F5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288169-96E0-4C43-9DC0-958E42CA6363}" type="datetimeFigureOut">
              <a:rPr lang="de-DE" smtClean="0"/>
              <a:t>31.03.2025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53005171-39E7-4F5D-B6BD-DC37148C85E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68A07233-FE2F-4B04-8378-2E9FB66F88B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1150AB-E674-4861-9CD5-00B0FA05DFC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614853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g"/><Relationship Id="rId3" Type="http://schemas.openxmlformats.org/officeDocument/2006/relationships/image" Target="../media/image13.jpg"/><Relationship Id="rId7" Type="http://schemas.openxmlformats.org/officeDocument/2006/relationships/image" Target="../media/image17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g"/><Relationship Id="rId5" Type="http://schemas.openxmlformats.org/officeDocument/2006/relationships/image" Target="../media/image15.jpg"/><Relationship Id="rId10" Type="http://schemas.openxmlformats.org/officeDocument/2006/relationships/image" Target="../media/image20.jpg"/><Relationship Id="rId4" Type="http://schemas.openxmlformats.org/officeDocument/2006/relationships/image" Target="../media/image14.jpg"/><Relationship Id="rId9" Type="http://schemas.openxmlformats.org/officeDocument/2006/relationships/image" Target="../media/image19.jp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jp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g"/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3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7.jpeg"/><Relationship Id="rId4" Type="http://schemas.openxmlformats.org/officeDocument/2006/relationships/image" Target="../media/image66.jpe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g"/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g"/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g"/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g"/><Relationship Id="rId2" Type="http://schemas.openxmlformats.org/officeDocument/2006/relationships/image" Target="../media/image81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g"/><Relationship Id="rId2" Type="http://schemas.openxmlformats.org/officeDocument/2006/relationships/image" Target="../media/image83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g"/><Relationship Id="rId2" Type="http://schemas.openxmlformats.org/officeDocument/2006/relationships/image" Target="../media/image85.jp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E06E797-2C86-49AE-9A5C-601E77135D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7" name="Inhaltsplatzhalter 6" descr="Ein Bild, das Grafiken, Schrift, Text, Grafikdesign enthält.&#10;&#10;KI-generierte Inhalte können fehlerhaft sein.">
            <a:extLst>
              <a:ext uri="{FF2B5EF4-FFF2-40B4-BE49-F238E27FC236}">
                <a16:creationId xmlns:a16="http://schemas.microsoft.com/office/drawing/2014/main" id="{34713570-C78D-F842-EE4D-08B3545CF6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6991" y="751704"/>
            <a:ext cx="8098018" cy="5741171"/>
          </a:xfrm>
        </p:spPr>
      </p:pic>
    </p:spTree>
    <p:extLst>
      <p:ext uri="{BB962C8B-B14F-4D97-AF65-F5344CB8AC3E}">
        <p14:creationId xmlns:p14="http://schemas.microsoft.com/office/powerpoint/2010/main" val="18467283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6218D8D-E22D-4B2E-B376-1122FB97616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FC863B39-C2A2-4400-876F-CC34F16A6A0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25726894-C45D-E21F-481E-CD6FBB917D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0457" y="-1219880"/>
            <a:ext cx="12612914" cy="9459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52510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82C813-2DD5-46BA-600B-61EC299406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8B2D453-9907-14B1-27B4-C2E3D49C900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BEB1F8D8-941D-7F89-F6BA-813244A80C7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5" name="Grafik 4" descr="Ein Bild, das Schlittschuhlaufen, Schuhwerk, Kleidung, Person enthält.&#10;&#10;KI-generierte Inhalte können fehlerhaft sein.">
            <a:extLst>
              <a:ext uri="{FF2B5EF4-FFF2-40B4-BE49-F238E27FC236}">
                <a16:creationId xmlns:a16="http://schemas.microsoft.com/office/drawing/2014/main" id="{9BA6580F-383D-CF8A-E54F-37935C55B0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3415" y="0"/>
            <a:ext cx="9144000" cy="6858000"/>
          </a:xfrm>
          <a:prstGeom prst="rect">
            <a:avLst/>
          </a:prstGeom>
        </p:spPr>
      </p:pic>
      <p:pic>
        <p:nvPicPr>
          <p:cNvPr id="8" name="Grafik 7" descr="Ein Bild, das Person, Tanz, lila, Kleidung enthält.&#10;&#10;KI-generierte Inhalte können fehlerhaft sein.">
            <a:extLst>
              <a:ext uri="{FF2B5EF4-FFF2-40B4-BE49-F238E27FC236}">
                <a16:creationId xmlns:a16="http://schemas.microsoft.com/office/drawing/2014/main" id="{FD1CECB7-2E4D-7598-C829-2AA67AC869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650523" cy="4237893"/>
          </a:xfrm>
          <a:prstGeom prst="rect">
            <a:avLst/>
          </a:prstGeom>
        </p:spPr>
      </p:pic>
      <p:pic>
        <p:nvPicPr>
          <p:cNvPr id="10" name="Grafik 9" descr="Ein Bild, das Schlittschuhlaufen, Bahn, Eisfläche, Skaten enthält.&#10;&#10;KI-generierte Inhalte können fehlerhaft sein.">
            <a:extLst>
              <a:ext uri="{FF2B5EF4-FFF2-40B4-BE49-F238E27FC236}">
                <a16:creationId xmlns:a16="http://schemas.microsoft.com/office/drawing/2014/main" id="{B7AB1349-DDCD-F929-8759-F51F0403D7B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3509963"/>
            <a:ext cx="5650523" cy="4237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91041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1A7001-B111-DC51-B419-3241C8C515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8037ABD-39BD-1586-FD7E-F75038C0D18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60F90576-5A73-B625-D503-5E120417344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6" name="Grafik 5" descr="Ein Bild, das Kleidung, Person, Im Haus, Tisch enthält.&#10;&#10;KI-generierte Inhalte können fehlerhaft sein.">
            <a:extLst>
              <a:ext uri="{FF2B5EF4-FFF2-40B4-BE49-F238E27FC236}">
                <a16:creationId xmlns:a16="http://schemas.microsoft.com/office/drawing/2014/main" id="{70F0D5A0-C344-FECD-2072-A5A4C976B1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0492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Inhaltsplatzhalter 3" descr="Ein Bild, das Schlittschuhlaufen, Gebäude, Eisfläche, Skaten enthält.&#10;&#10;Automatisch generierte Beschreibung">
            <a:extLst>
              <a:ext uri="{FF2B5EF4-FFF2-40B4-BE49-F238E27FC236}">
                <a16:creationId xmlns:a16="http://schemas.microsoft.com/office/drawing/2014/main" id="{8192D3E9-60BF-BE7D-E908-B7D704CB0C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728" b="41092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70354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Inhaltsplatzhalter 4">
            <a:extLst>
              <a:ext uri="{FF2B5EF4-FFF2-40B4-BE49-F238E27FC236}">
                <a16:creationId xmlns:a16="http://schemas.microsoft.com/office/drawing/2014/main" id="{B4AEAEFD-75D9-4C28-9DA4-FEC11A1A6D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150" b="5864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68895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10" name="Inhaltsplatzhalter 9" descr="Ein Bild, das draußen, Gras, Feld, Sportspiele enthält.&#10;&#10;Automatisch generierte Beschreibung">
            <a:extLst>
              <a:ext uri="{FF2B5EF4-FFF2-40B4-BE49-F238E27FC236}">
                <a16:creationId xmlns:a16="http://schemas.microsoft.com/office/drawing/2014/main" id="{876FBF15-4C3E-E3D9-5FD8-0630152BE3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7" name="AutoShape 4">
            <a:extLst>
              <a:ext uri="{FF2B5EF4-FFF2-40B4-BE49-F238E27FC236}">
                <a16:creationId xmlns:a16="http://schemas.microsoft.com/office/drawing/2014/main" id="{220974D5-7378-5BE2-464F-7B293955BB2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604591" y="3276599"/>
            <a:ext cx="2643809" cy="2643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696958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3" name="Rectangle 4102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098" name="Picture 2" descr="Auf der Jagd nach Toren in Haßfurt">
            <a:extLst>
              <a:ext uri="{FF2B5EF4-FFF2-40B4-BE49-F238E27FC236}">
                <a16:creationId xmlns:a16="http://schemas.microsoft.com/office/drawing/2014/main" id="{6C2EEFDF-F024-4E15-8B24-57673B3448C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44" b="4245"/>
          <a:stretch/>
        </p:blipFill>
        <p:spPr bwMode="auto">
          <a:xfrm>
            <a:off x="20" y="1282"/>
            <a:ext cx="12191980" cy="6856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44422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6" name="Inhaltsplatzhalter 5">
            <a:extLst>
              <a:ext uri="{FF2B5EF4-FFF2-40B4-BE49-F238E27FC236}">
                <a16:creationId xmlns:a16="http://schemas.microsoft.com/office/drawing/2014/main" id="{060BBECD-035F-BAE2-33A6-BE6D03A145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293" b="10721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80212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7" name="Rectangle 56">
            <a:extLst>
              <a:ext uri="{FF2B5EF4-FFF2-40B4-BE49-F238E27FC236}">
                <a16:creationId xmlns:a16="http://schemas.microsoft.com/office/drawing/2014/main" id="{5F879AC3-D4CE-493C-ADC7-06205677F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59" name="Freeform: Shape 58">
            <a:extLst>
              <a:ext uri="{FF2B5EF4-FFF2-40B4-BE49-F238E27FC236}">
                <a16:creationId xmlns:a16="http://schemas.microsoft.com/office/drawing/2014/main" id="{736F0DFD-0954-464F-BF12-DD2E6F6E03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983504" cy="6858000"/>
          </a:xfrm>
          <a:custGeom>
            <a:avLst/>
            <a:gdLst>
              <a:gd name="connsiteX0" fmla="*/ 0 w 1983504"/>
              <a:gd name="connsiteY0" fmla="*/ 0 h 6858000"/>
              <a:gd name="connsiteX1" fmla="*/ 1376658 w 1983504"/>
              <a:gd name="connsiteY1" fmla="*/ 0 h 6858000"/>
              <a:gd name="connsiteX2" fmla="*/ 1690650 w 1983504"/>
              <a:gd name="connsiteY2" fmla="*/ 110269 h 6858000"/>
              <a:gd name="connsiteX3" fmla="*/ 1645361 w 1983504"/>
              <a:gd name="connsiteY3" fmla="*/ 135168 h 6858000"/>
              <a:gd name="connsiteX4" fmla="*/ 1373640 w 1983504"/>
              <a:gd name="connsiteY4" fmla="*/ 71141 h 6858000"/>
              <a:gd name="connsiteX5" fmla="*/ 1319295 w 1983504"/>
              <a:gd name="connsiteY5" fmla="*/ 88927 h 6858000"/>
              <a:gd name="connsiteX6" fmla="*/ 1346468 w 1983504"/>
              <a:gd name="connsiteY6" fmla="*/ 163625 h 6858000"/>
              <a:gd name="connsiteX7" fmla="*/ 1464213 w 1983504"/>
              <a:gd name="connsiteY7" fmla="*/ 192082 h 6858000"/>
              <a:gd name="connsiteX8" fmla="*/ 1648381 w 1983504"/>
              <a:gd name="connsiteY8" fmla="*/ 373491 h 6858000"/>
              <a:gd name="connsiteX9" fmla="*/ 1370620 w 1983504"/>
              <a:gd name="connsiteY9" fmla="*/ 352148 h 6858000"/>
              <a:gd name="connsiteX10" fmla="*/ 1322314 w 1983504"/>
              <a:gd name="connsiteY10" fmla="*/ 394834 h 6858000"/>
              <a:gd name="connsiteX11" fmla="*/ 1304199 w 1983504"/>
              <a:gd name="connsiteY11" fmla="*/ 451747 h 6858000"/>
              <a:gd name="connsiteX12" fmla="*/ 1222682 w 1983504"/>
              <a:gd name="connsiteY12" fmla="*/ 359262 h 6858000"/>
              <a:gd name="connsiteX13" fmla="*/ 1153242 w 1983504"/>
              <a:gd name="connsiteY13" fmla="*/ 334364 h 6858000"/>
              <a:gd name="connsiteX14" fmla="*/ 1132108 w 1983504"/>
              <a:gd name="connsiteY14" fmla="*/ 416176 h 6858000"/>
              <a:gd name="connsiteX15" fmla="*/ 1195509 w 1983504"/>
              <a:gd name="connsiteY15" fmla="*/ 505101 h 6858000"/>
              <a:gd name="connsiteX16" fmla="*/ 1364582 w 1983504"/>
              <a:gd name="connsiteY16" fmla="*/ 558458 h 6858000"/>
              <a:gd name="connsiteX17" fmla="*/ 1183434 w 1983504"/>
              <a:gd name="connsiteY17" fmla="*/ 558458 h 6858000"/>
              <a:gd name="connsiteX18" fmla="*/ 975114 w 1983504"/>
              <a:gd name="connsiteY18" fmla="*/ 522887 h 6858000"/>
              <a:gd name="connsiteX19" fmla="*/ 754716 w 1983504"/>
              <a:gd name="connsiteY19" fmla="*/ 533558 h 6858000"/>
              <a:gd name="connsiteX20" fmla="*/ 546395 w 1983504"/>
              <a:gd name="connsiteY20" fmla="*/ 462417 h 6858000"/>
              <a:gd name="connsiteX21" fmla="*/ 335056 w 1983504"/>
              <a:gd name="connsiteY21" fmla="*/ 465975 h 6858000"/>
              <a:gd name="connsiteX22" fmla="*/ 1270988 w 1983504"/>
              <a:gd name="connsiteY22" fmla="*/ 910606 h 6858000"/>
              <a:gd name="connsiteX23" fmla="*/ 1225701 w 1983504"/>
              <a:gd name="connsiteY23" fmla="*/ 921277 h 6858000"/>
              <a:gd name="connsiteX24" fmla="*/ 1165318 w 1983504"/>
              <a:gd name="connsiteY24" fmla="*/ 949734 h 6858000"/>
              <a:gd name="connsiteX25" fmla="*/ 1210606 w 1983504"/>
              <a:gd name="connsiteY25" fmla="*/ 1006647 h 6858000"/>
              <a:gd name="connsiteX26" fmla="*/ 1455156 w 1983504"/>
              <a:gd name="connsiteY26" fmla="*/ 1113358 h 6858000"/>
              <a:gd name="connsiteX27" fmla="*/ 1515538 w 1983504"/>
              <a:gd name="connsiteY27" fmla="*/ 1220069 h 6858000"/>
              <a:gd name="connsiteX28" fmla="*/ 1440060 w 1983504"/>
              <a:gd name="connsiteY28" fmla="*/ 1209399 h 6858000"/>
              <a:gd name="connsiteX29" fmla="*/ 1373640 w 1983504"/>
              <a:gd name="connsiteY29" fmla="*/ 1230741 h 6858000"/>
              <a:gd name="connsiteX30" fmla="*/ 1400810 w 1983504"/>
              <a:gd name="connsiteY30" fmla="*/ 1365909 h 6858000"/>
              <a:gd name="connsiteX31" fmla="*/ 1748012 w 1983504"/>
              <a:gd name="connsiteY31" fmla="*/ 1540204 h 6858000"/>
              <a:gd name="connsiteX32" fmla="*/ 1778203 w 1983504"/>
              <a:gd name="connsiteY32" fmla="*/ 1597117 h 6858000"/>
              <a:gd name="connsiteX33" fmla="*/ 1735936 w 1983504"/>
              <a:gd name="connsiteY33" fmla="*/ 1636245 h 6858000"/>
              <a:gd name="connsiteX34" fmla="*/ 1624228 w 1983504"/>
              <a:gd name="connsiteY34" fmla="*/ 1657587 h 6858000"/>
              <a:gd name="connsiteX35" fmla="*/ 1781223 w 1983504"/>
              <a:gd name="connsiteY35" fmla="*/ 1849668 h 6858000"/>
              <a:gd name="connsiteX36" fmla="*/ 1838587 w 1983504"/>
              <a:gd name="connsiteY36" fmla="*/ 1903025 h 6858000"/>
              <a:gd name="connsiteX37" fmla="*/ 1938218 w 1983504"/>
              <a:gd name="connsiteY37" fmla="*/ 1984836 h 6858000"/>
              <a:gd name="connsiteX38" fmla="*/ 1938218 w 1983504"/>
              <a:gd name="connsiteY38" fmla="*/ 2013292 h 6858000"/>
              <a:gd name="connsiteX39" fmla="*/ 1805376 w 1983504"/>
              <a:gd name="connsiteY39" fmla="*/ 2102219 h 6858000"/>
              <a:gd name="connsiteX40" fmla="*/ 1563844 w 1983504"/>
              <a:gd name="connsiteY40" fmla="*/ 2077320 h 6858000"/>
              <a:gd name="connsiteX41" fmla="*/ 1920104 w 1983504"/>
              <a:gd name="connsiteY41" fmla="*/ 2208931 h 6858000"/>
              <a:gd name="connsiteX42" fmla="*/ 766792 w 1983504"/>
              <a:gd name="connsiteY42" fmla="*/ 1892353 h 6858000"/>
              <a:gd name="connsiteX43" fmla="*/ 839252 w 1983504"/>
              <a:gd name="connsiteY43" fmla="*/ 1974165 h 6858000"/>
              <a:gd name="connsiteX44" fmla="*/ 1243816 w 1983504"/>
              <a:gd name="connsiteY44" fmla="*/ 2191146 h 6858000"/>
              <a:gd name="connsiteX45" fmla="*/ 1358543 w 1983504"/>
              <a:gd name="connsiteY45" fmla="*/ 2326314 h 6858000"/>
              <a:gd name="connsiteX46" fmla="*/ 1479310 w 1983504"/>
              <a:gd name="connsiteY46" fmla="*/ 2401012 h 6858000"/>
              <a:gd name="connsiteX47" fmla="*/ 1648381 w 1983504"/>
              <a:gd name="connsiteY47" fmla="*/ 2401012 h 6858000"/>
              <a:gd name="connsiteX48" fmla="*/ 1769146 w 1983504"/>
              <a:gd name="connsiteY48" fmla="*/ 2518395 h 6858000"/>
              <a:gd name="connsiteX49" fmla="*/ 1645361 w 1983504"/>
              <a:gd name="connsiteY49" fmla="*/ 2543294 h 6858000"/>
              <a:gd name="connsiteX50" fmla="*/ 1500444 w 1983504"/>
              <a:gd name="connsiteY50" fmla="*/ 2525509 h 6858000"/>
              <a:gd name="connsiteX51" fmla="*/ 1337410 w 1983504"/>
              <a:gd name="connsiteY51" fmla="*/ 2564636 h 6858000"/>
              <a:gd name="connsiteX52" fmla="*/ 1186452 w 1983504"/>
              <a:gd name="connsiteY52" fmla="*/ 2532623 h 6858000"/>
              <a:gd name="connsiteX53" fmla="*/ 1005304 w 1983504"/>
              <a:gd name="connsiteY53" fmla="*/ 2553965 h 6858000"/>
              <a:gd name="connsiteX54" fmla="*/ 947940 w 1983504"/>
              <a:gd name="connsiteY54" fmla="*/ 2692689 h 6858000"/>
              <a:gd name="connsiteX55" fmla="*/ 929826 w 1983504"/>
              <a:gd name="connsiteY55" fmla="*/ 2703362 h 6858000"/>
              <a:gd name="connsiteX56" fmla="*/ 594701 w 1983504"/>
              <a:gd name="connsiteY56" fmla="*/ 2923898 h 6858000"/>
              <a:gd name="connsiteX57" fmla="*/ 501108 w 1983504"/>
              <a:gd name="connsiteY57" fmla="*/ 2941684 h 6858000"/>
              <a:gd name="connsiteX58" fmla="*/ 1053610 w 1983504"/>
              <a:gd name="connsiteY58" fmla="*/ 3329402 h 6858000"/>
              <a:gd name="connsiteX59" fmla="*/ 682256 w 1983504"/>
              <a:gd name="connsiteY59" fmla="*/ 3229805 h 6858000"/>
              <a:gd name="connsiteX60" fmla="*/ 630932 w 1983504"/>
              <a:gd name="connsiteY60" fmla="*/ 3393429 h 6858000"/>
              <a:gd name="connsiteX61" fmla="*/ 806041 w 1983504"/>
              <a:gd name="connsiteY61" fmla="*/ 3539269 h 6858000"/>
              <a:gd name="connsiteX62" fmla="*/ 869444 w 1983504"/>
              <a:gd name="connsiteY62" fmla="*/ 3827390 h 6858000"/>
              <a:gd name="connsiteX63" fmla="*/ 839252 w 1983504"/>
              <a:gd name="connsiteY63" fmla="*/ 4090612 h 6858000"/>
              <a:gd name="connsiteX64" fmla="*/ 763774 w 1983504"/>
              <a:gd name="connsiteY64" fmla="*/ 4172424 h 6858000"/>
              <a:gd name="connsiteX65" fmla="*/ 655085 w 1983504"/>
              <a:gd name="connsiteY65" fmla="*/ 4321821 h 6858000"/>
              <a:gd name="connsiteX66" fmla="*/ 588662 w 1983504"/>
              <a:gd name="connsiteY66" fmla="*/ 4414305 h 6858000"/>
              <a:gd name="connsiteX67" fmla="*/ 356189 w 1983504"/>
              <a:gd name="connsiteY67" fmla="*/ 4378734 h 6858000"/>
              <a:gd name="connsiteX68" fmla="*/ 667160 w 1983504"/>
              <a:gd name="connsiteY68" fmla="*/ 4613499 h 6858000"/>
              <a:gd name="connsiteX69" fmla="*/ 416573 w 1983504"/>
              <a:gd name="connsiteY69" fmla="*/ 4585042 h 6858000"/>
              <a:gd name="connsiteX70" fmla="*/ 335056 w 1983504"/>
              <a:gd name="connsiteY70" fmla="*/ 4602828 h 6858000"/>
              <a:gd name="connsiteX71" fmla="*/ 380342 w 1983504"/>
              <a:gd name="connsiteY71" fmla="*/ 4677526 h 6858000"/>
              <a:gd name="connsiteX72" fmla="*/ 564510 w 1983504"/>
              <a:gd name="connsiteY72" fmla="*/ 4805580 h 6858000"/>
              <a:gd name="connsiteX73" fmla="*/ 944922 w 1983504"/>
              <a:gd name="connsiteY73" fmla="*/ 5154171 h 6858000"/>
              <a:gd name="connsiteX74" fmla="*/ 576586 w 1983504"/>
              <a:gd name="connsiteY74" fmla="*/ 4994104 h 6858000"/>
              <a:gd name="connsiteX75" fmla="*/ 963036 w 1983504"/>
              <a:gd name="connsiteY75" fmla="*/ 5353367 h 6858000"/>
              <a:gd name="connsiteX76" fmla="*/ 1047572 w 1983504"/>
              <a:gd name="connsiteY76" fmla="*/ 5474306 h 6858000"/>
              <a:gd name="connsiteX77" fmla="*/ 1222682 w 1983504"/>
              <a:gd name="connsiteY77" fmla="*/ 5769542 h 6858000"/>
              <a:gd name="connsiteX78" fmla="*/ 1213626 w 1983504"/>
              <a:gd name="connsiteY78" fmla="*/ 5801555 h 6858000"/>
              <a:gd name="connsiteX79" fmla="*/ 1014361 w 1983504"/>
              <a:gd name="connsiteY79" fmla="*/ 5755314 h 6858000"/>
              <a:gd name="connsiteX80" fmla="*/ 1274008 w 1983504"/>
              <a:gd name="connsiteY80" fmla="*/ 6004307 h 6858000"/>
              <a:gd name="connsiteX81" fmla="*/ 1542711 w 1983504"/>
              <a:gd name="connsiteY81" fmla="*/ 6196388 h 6858000"/>
              <a:gd name="connsiteX82" fmla="*/ 1352504 w 1983504"/>
              <a:gd name="connsiteY82" fmla="*/ 6167932 h 6858000"/>
              <a:gd name="connsiteX83" fmla="*/ 1089840 w 1983504"/>
              <a:gd name="connsiteY83" fmla="*/ 6057663 h 6858000"/>
              <a:gd name="connsiteX84" fmla="*/ 999266 w 1983504"/>
              <a:gd name="connsiteY84" fmla="*/ 6100347 h 6858000"/>
              <a:gd name="connsiteX85" fmla="*/ 1246836 w 1983504"/>
              <a:gd name="connsiteY85" fmla="*/ 6281757 h 6858000"/>
              <a:gd name="connsiteX86" fmla="*/ 1388735 w 1983504"/>
              <a:gd name="connsiteY86" fmla="*/ 6367127 h 6858000"/>
              <a:gd name="connsiteX87" fmla="*/ 1446099 w 1983504"/>
              <a:gd name="connsiteY87" fmla="*/ 6431153 h 6858000"/>
              <a:gd name="connsiteX88" fmla="*/ 1609132 w 1983504"/>
              <a:gd name="connsiteY88" fmla="*/ 6658805 h 6858000"/>
              <a:gd name="connsiteX89" fmla="*/ 1983504 w 1983504"/>
              <a:gd name="connsiteY89" fmla="*/ 6858000 h 6858000"/>
              <a:gd name="connsiteX90" fmla="*/ 0 w 1983504"/>
              <a:gd name="connsiteY9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1983504" h="6858000">
                <a:moveTo>
                  <a:pt x="0" y="0"/>
                </a:moveTo>
                <a:lnTo>
                  <a:pt x="1376658" y="0"/>
                </a:lnTo>
                <a:cubicBezTo>
                  <a:pt x="1482328" y="35571"/>
                  <a:pt x="1584980" y="78255"/>
                  <a:pt x="1690650" y="110269"/>
                </a:cubicBezTo>
                <a:cubicBezTo>
                  <a:pt x="1675553" y="145839"/>
                  <a:pt x="1660458" y="138725"/>
                  <a:pt x="1645361" y="135168"/>
                </a:cubicBezTo>
                <a:cubicBezTo>
                  <a:pt x="1554788" y="120941"/>
                  <a:pt x="1461194" y="110269"/>
                  <a:pt x="1373640" y="71141"/>
                </a:cubicBezTo>
                <a:cubicBezTo>
                  <a:pt x="1352504" y="64027"/>
                  <a:pt x="1328352" y="64027"/>
                  <a:pt x="1319295" y="88927"/>
                </a:cubicBezTo>
                <a:cubicBezTo>
                  <a:pt x="1304199" y="124497"/>
                  <a:pt x="1325332" y="145839"/>
                  <a:pt x="1346468" y="163625"/>
                </a:cubicBezTo>
                <a:cubicBezTo>
                  <a:pt x="1382696" y="195638"/>
                  <a:pt x="1424964" y="188525"/>
                  <a:pt x="1464213" y="192082"/>
                </a:cubicBezTo>
                <a:cubicBezTo>
                  <a:pt x="1572902" y="209867"/>
                  <a:pt x="1624228" y="259665"/>
                  <a:pt x="1648381" y="373491"/>
                </a:cubicBezTo>
                <a:cubicBezTo>
                  <a:pt x="1554788" y="327250"/>
                  <a:pt x="1461194" y="384162"/>
                  <a:pt x="1370620" y="352148"/>
                </a:cubicBezTo>
                <a:cubicBezTo>
                  <a:pt x="1346468" y="345034"/>
                  <a:pt x="1310237" y="355706"/>
                  <a:pt x="1322314" y="394834"/>
                </a:cubicBezTo>
                <a:cubicBezTo>
                  <a:pt x="1334390" y="430405"/>
                  <a:pt x="1373640" y="458860"/>
                  <a:pt x="1304199" y="451747"/>
                </a:cubicBezTo>
                <a:cubicBezTo>
                  <a:pt x="1252873" y="448189"/>
                  <a:pt x="1237778" y="405504"/>
                  <a:pt x="1222682" y="359262"/>
                </a:cubicBezTo>
                <a:cubicBezTo>
                  <a:pt x="1210606" y="334364"/>
                  <a:pt x="1177395" y="320135"/>
                  <a:pt x="1153242" y="334364"/>
                </a:cubicBezTo>
                <a:cubicBezTo>
                  <a:pt x="1123051" y="348592"/>
                  <a:pt x="1132108" y="387720"/>
                  <a:pt x="1132108" y="416176"/>
                </a:cubicBezTo>
                <a:cubicBezTo>
                  <a:pt x="1129088" y="469532"/>
                  <a:pt x="1153242" y="494431"/>
                  <a:pt x="1195509" y="505101"/>
                </a:cubicBezTo>
                <a:cubicBezTo>
                  <a:pt x="1246836" y="519330"/>
                  <a:pt x="1298160" y="537116"/>
                  <a:pt x="1364582" y="558458"/>
                </a:cubicBezTo>
                <a:cubicBezTo>
                  <a:pt x="1292122" y="594028"/>
                  <a:pt x="1237778" y="586915"/>
                  <a:pt x="1183434" y="558458"/>
                </a:cubicBezTo>
                <a:cubicBezTo>
                  <a:pt x="1117012" y="526444"/>
                  <a:pt x="1029458" y="483759"/>
                  <a:pt x="975114" y="522887"/>
                </a:cubicBezTo>
                <a:cubicBezTo>
                  <a:pt x="893597" y="579800"/>
                  <a:pt x="827176" y="544229"/>
                  <a:pt x="754716" y="533558"/>
                </a:cubicBezTo>
                <a:cubicBezTo>
                  <a:pt x="603758" y="512216"/>
                  <a:pt x="697352" y="480203"/>
                  <a:pt x="546395" y="462417"/>
                </a:cubicBezTo>
                <a:cubicBezTo>
                  <a:pt x="486012" y="455303"/>
                  <a:pt x="422610" y="426847"/>
                  <a:pt x="335056" y="465975"/>
                </a:cubicBezTo>
                <a:cubicBezTo>
                  <a:pt x="730563" y="672284"/>
                  <a:pt x="917750" y="658055"/>
                  <a:pt x="1270988" y="910606"/>
                </a:cubicBezTo>
                <a:cubicBezTo>
                  <a:pt x="1255893" y="935506"/>
                  <a:pt x="1240798" y="924835"/>
                  <a:pt x="1225701" y="921277"/>
                </a:cubicBezTo>
                <a:cubicBezTo>
                  <a:pt x="1201548" y="917720"/>
                  <a:pt x="1171356" y="903491"/>
                  <a:pt x="1165318" y="949734"/>
                </a:cubicBezTo>
                <a:cubicBezTo>
                  <a:pt x="1162298" y="985305"/>
                  <a:pt x="1180415" y="1003089"/>
                  <a:pt x="1210606" y="1006647"/>
                </a:cubicBezTo>
                <a:cubicBezTo>
                  <a:pt x="1298160" y="1020875"/>
                  <a:pt x="1376658" y="1070674"/>
                  <a:pt x="1455156" y="1113358"/>
                </a:cubicBezTo>
                <a:cubicBezTo>
                  <a:pt x="1491385" y="1131144"/>
                  <a:pt x="1530634" y="1156043"/>
                  <a:pt x="1515538" y="1220069"/>
                </a:cubicBezTo>
                <a:cubicBezTo>
                  <a:pt x="1485348" y="1237855"/>
                  <a:pt x="1464213" y="1212955"/>
                  <a:pt x="1440060" y="1209399"/>
                </a:cubicBezTo>
                <a:cubicBezTo>
                  <a:pt x="1415907" y="1205842"/>
                  <a:pt x="1358543" y="1220069"/>
                  <a:pt x="1373640" y="1230741"/>
                </a:cubicBezTo>
                <a:cubicBezTo>
                  <a:pt x="1443080" y="1269868"/>
                  <a:pt x="1316276" y="1365909"/>
                  <a:pt x="1400810" y="1365909"/>
                </a:cubicBezTo>
                <a:cubicBezTo>
                  <a:pt x="1539691" y="1365909"/>
                  <a:pt x="1615170" y="1536647"/>
                  <a:pt x="1748012" y="1540204"/>
                </a:cubicBezTo>
                <a:cubicBezTo>
                  <a:pt x="1769146" y="1540204"/>
                  <a:pt x="1778203" y="1572219"/>
                  <a:pt x="1778203" y="1597117"/>
                </a:cubicBezTo>
                <a:cubicBezTo>
                  <a:pt x="1778203" y="1629132"/>
                  <a:pt x="1757070" y="1632688"/>
                  <a:pt x="1735936" y="1636245"/>
                </a:cubicBezTo>
                <a:cubicBezTo>
                  <a:pt x="1702725" y="1639802"/>
                  <a:pt x="1666496" y="1597117"/>
                  <a:pt x="1624228" y="1657587"/>
                </a:cubicBezTo>
                <a:cubicBezTo>
                  <a:pt x="1702725" y="1693158"/>
                  <a:pt x="1784242" y="1728729"/>
                  <a:pt x="1781223" y="1849668"/>
                </a:cubicBezTo>
                <a:cubicBezTo>
                  <a:pt x="1781223" y="1881683"/>
                  <a:pt x="1814434" y="1895910"/>
                  <a:pt x="1838587" y="1903025"/>
                </a:cubicBezTo>
                <a:cubicBezTo>
                  <a:pt x="1880854" y="1917252"/>
                  <a:pt x="1914065" y="1938595"/>
                  <a:pt x="1938218" y="1984836"/>
                </a:cubicBezTo>
                <a:cubicBezTo>
                  <a:pt x="1938218" y="1995507"/>
                  <a:pt x="1938218" y="2002622"/>
                  <a:pt x="1938218" y="2013292"/>
                </a:cubicBezTo>
                <a:cubicBezTo>
                  <a:pt x="1932180" y="2123562"/>
                  <a:pt x="1871798" y="2120004"/>
                  <a:pt x="1805376" y="2102219"/>
                </a:cubicBezTo>
                <a:cubicBezTo>
                  <a:pt x="1726878" y="2080877"/>
                  <a:pt x="1648381" y="2038192"/>
                  <a:pt x="1563844" y="2077320"/>
                </a:cubicBezTo>
                <a:cubicBezTo>
                  <a:pt x="1681592" y="2130676"/>
                  <a:pt x="1811414" y="2134233"/>
                  <a:pt x="1920104" y="2208931"/>
                </a:cubicBezTo>
                <a:cubicBezTo>
                  <a:pt x="1515538" y="2223159"/>
                  <a:pt x="1159280" y="1984836"/>
                  <a:pt x="766792" y="1892353"/>
                </a:cubicBezTo>
                <a:cubicBezTo>
                  <a:pt x="778869" y="1952823"/>
                  <a:pt x="812080" y="1967051"/>
                  <a:pt x="839252" y="1974165"/>
                </a:cubicBezTo>
                <a:cubicBezTo>
                  <a:pt x="984170" y="2020407"/>
                  <a:pt x="1110974" y="2112891"/>
                  <a:pt x="1243816" y="2191146"/>
                </a:cubicBezTo>
                <a:cubicBezTo>
                  <a:pt x="1298160" y="2223159"/>
                  <a:pt x="1337410" y="2258731"/>
                  <a:pt x="1358543" y="2326314"/>
                </a:cubicBezTo>
                <a:cubicBezTo>
                  <a:pt x="1376658" y="2390340"/>
                  <a:pt x="1412888" y="2418796"/>
                  <a:pt x="1479310" y="2401012"/>
                </a:cubicBezTo>
                <a:cubicBezTo>
                  <a:pt x="1533654" y="2386784"/>
                  <a:pt x="1591018" y="2393898"/>
                  <a:pt x="1648381" y="2401012"/>
                </a:cubicBezTo>
                <a:cubicBezTo>
                  <a:pt x="1711782" y="2408126"/>
                  <a:pt x="1784242" y="2479267"/>
                  <a:pt x="1769146" y="2518395"/>
                </a:cubicBezTo>
                <a:cubicBezTo>
                  <a:pt x="1738956" y="2582422"/>
                  <a:pt x="1687630" y="2550408"/>
                  <a:pt x="1645361" y="2543294"/>
                </a:cubicBezTo>
                <a:cubicBezTo>
                  <a:pt x="1594036" y="2536181"/>
                  <a:pt x="1500444" y="2518395"/>
                  <a:pt x="1500444" y="2525509"/>
                </a:cubicBezTo>
                <a:cubicBezTo>
                  <a:pt x="1467232" y="2685576"/>
                  <a:pt x="1391754" y="2564636"/>
                  <a:pt x="1337410" y="2564636"/>
                </a:cubicBezTo>
                <a:cubicBezTo>
                  <a:pt x="1286084" y="2564636"/>
                  <a:pt x="1234759" y="2546851"/>
                  <a:pt x="1186452" y="2532623"/>
                </a:cubicBezTo>
                <a:cubicBezTo>
                  <a:pt x="1123051" y="2514837"/>
                  <a:pt x="1065688" y="2546851"/>
                  <a:pt x="1005304" y="2553965"/>
                </a:cubicBezTo>
                <a:cubicBezTo>
                  <a:pt x="950960" y="2561080"/>
                  <a:pt x="981150" y="2653563"/>
                  <a:pt x="947940" y="2692689"/>
                </a:cubicBezTo>
                <a:cubicBezTo>
                  <a:pt x="941903" y="2703362"/>
                  <a:pt x="935864" y="2703362"/>
                  <a:pt x="929826" y="2703362"/>
                </a:cubicBezTo>
                <a:cubicBezTo>
                  <a:pt x="911711" y="2980812"/>
                  <a:pt x="594701" y="2913227"/>
                  <a:pt x="594701" y="2923898"/>
                </a:cubicBezTo>
                <a:cubicBezTo>
                  <a:pt x="567529" y="2941684"/>
                  <a:pt x="534318" y="2899000"/>
                  <a:pt x="501108" y="2941684"/>
                </a:cubicBezTo>
                <a:cubicBezTo>
                  <a:pt x="643007" y="3137322"/>
                  <a:pt x="860386" y="3183563"/>
                  <a:pt x="1053610" y="3329402"/>
                </a:cubicBezTo>
                <a:cubicBezTo>
                  <a:pt x="893597" y="3379202"/>
                  <a:pt x="800002" y="3208463"/>
                  <a:pt x="682256" y="3229805"/>
                </a:cubicBezTo>
                <a:cubicBezTo>
                  <a:pt x="624893" y="3283162"/>
                  <a:pt x="796984" y="3368530"/>
                  <a:pt x="630932" y="3393429"/>
                </a:cubicBezTo>
                <a:cubicBezTo>
                  <a:pt x="703390" y="3439672"/>
                  <a:pt x="754716" y="3485914"/>
                  <a:pt x="806041" y="3539269"/>
                </a:cubicBezTo>
                <a:cubicBezTo>
                  <a:pt x="893597" y="3635309"/>
                  <a:pt x="911711" y="3699337"/>
                  <a:pt x="869444" y="3827390"/>
                </a:cubicBezTo>
                <a:cubicBezTo>
                  <a:pt x="842270" y="3912759"/>
                  <a:pt x="803022" y="3991015"/>
                  <a:pt x="839252" y="4090612"/>
                </a:cubicBezTo>
                <a:cubicBezTo>
                  <a:pt x="863405" y="4158196"/>
                  <a:pt x="854347" y="4204438"/>
                  <a:pt x="763774" y="4172424"/>
                </a:cubicBezTo>
                <a:cubicBezTo>
                  <a:pt x="667160" y="4140411"/>
                  <a:pt x="630932" y="4200882"/>
                  <a:pt x="655085" y="4321821"/>
                </a:cubicBezTo>
                <a:cubicBezTo>
                  <a:pt x="670179" y="4400076"/>
                  <a:pt x="655085" y="4424975"/>
                  <a:pt x="588662" y="4414305"/>
                </a:cubicBezTo>
                <a:cubicBezTo>
                  <a:pt x="516204" y="4403633"/>
                  <a:pt x="446764" y="4353835"/>
                  <a:pt x="356189" y="4378734"/>
                </a:cubicBezTo>
                <a:cubicBezTo>
                  <a:pt x="428648" y="4521016"/>
                  <a:pt x="582626" y="4478331"/>
                  <a:pt x="667160" y="4613499"/>
                </a:cubicBezTo>
                <a:cubicBezTo>
                  <a:pt x="567529" y="4613499"/>
                  <a:pt x="489031" y="4613499"/>
                  <a:pt x="416573" y="4585042"/>
                </a:cubicBezTo>
                <a:cubicBezTo>
                  <a:pt x="386381" y="4574373"/>
                  <a:pt x="353170" y="4560144"/>
                  <a:pt x="335056" y="4602828"/>
                </a:cubicBezTo>
                <a:cubicBezTo>
                  <a:pt x="313920" y="4652628"/>
                  <a:pt x="356189" y="4670412"/>
                  <a:pt x="380342" y="4677526"/>
                </a:cubicBezTo>
                <a:cubicBezTo>
                  <a:pt x="449784" y="4702425"/>
                  <a:pt x="504126" y="4759339"/>
                  <a:pt x="564510" y="4805580"/>
                </a:cubicBezTo>
                <a:cubicBezTo>
                  <a:pt x="694332" y="4905177"/>
                  <a:pt x="836233" y="4990547"/>
                  <a:pt x="944922" y="5154171"/>
                </a:cubicBezTo>
                <a:cubicBezTo>
                  <a:pt x="809060" y="5111487"/>
                  <a:pt x="706410" y="5011889"/>
                  <a:pt x="576586" y="4994104"/>
                </a:cubicBezTo>
                <a:cubicBezTo>
                  <a:pt x="688296" y="5143500"/>
                  <a:pt x="830194" y="5243097"/>
                  <a:pt x="963036" y="5353367"/>
                </a:cubicBezTo>
                <a:cubicBezTo>
                  <a:pt x="1002286" y="5385379"/>
                  <a:pt x="1041534" y="5406721"/>
                  <a:pt x="1047572" y="5474306"/>
                </a:cubicBezTo>
                <a:cubicBezTo>
                  <a:pt x="1065688" y="5605917"/>
                  <a:pt x="1113992" y="5712629"/>
                  <a:pt x="1222682" y="5769542"/>
                </a:cubicBezTo>
                <a:cubicBezTo>
                  <a:pt x="1222682" y="5769542"/>
                  <a:pt x="1216644" y="5790884"/>
                  <a:pt x="1213626" y="5801555"/>
                </a:cubicBezTo>
                <a:cubicBezTo>
                  <a:pt x="1147203" y="5805112"/>
                  <a:pt x="1095878" y="5726858"/>
                  <a:pt x="1014361" y="5755314"/>
                </a:cubicBezTo>
                <a:cubicBezTo>
                  <a:pt x="1095878" y="5862025"/>
                  <a:pt x="1162298" y="5954508"/>
                  <a:pt x="1274008" y="6004307"/>
                </a:cubicBezTo>
                <a:cubicBezTo>
                  <a:pt x="1364582" y="6043434"/>
                  <a:pt x="1476290" y="6068335"/>
                  <a:pt x="1542711" y="6196388"/>
                </a:cubicBezTo>
                <a:cubicBezTo>
                  <a:pt x="1467232" y="6221287"/>
                  <a:pt x="1409868" y="6189274"/>
                  <a:pt x="1352504" y="6167932"/>
                </a:cubicBezTo>
                <a:cubicBezTo>
                  <a:pt x="1264950" y="6132361"/>
                  <a:pt x="1177395" y="6093234"/>
                  <a:pt x="1089840" y="6057663"/>
                </a:cubicBezTo>
                <a:cubicBezTo>
                  <a:pt x="1056628" y="6043434"/>
                  <a:pt x="1020400" y="6036320"/>
                  <a:pt x="999266" y="6100347"/>
                </a:cubicBezTo>
                <a:cubicBezTo>
                  <a:pt x="1110974" y="6114575"/>
                  <a:pt x="1177395" y="6199945"/>
                  <a:pt x="1246836" y="6281757"/>
                </a:cubicBezTo>
                <a:cubicBezTo>
                  <a:pt x="1286084" y="6327999"/>
                  <a:pt x="1319295" y="6388469"/>
                  <a:pt x="1388735" y="6367127"/>
                </a:cubicBezTo>
                <a:cubicBezTo>
                  <a:pt x="1424964" y="6356456"/>
                  <a:pt x="1449118" y="6388469"/>
                  <a:pt x="1446099" y="6431153"/>
                </a:cubicBezTo>
                <a:cubicBezTo>
                  <a:pt x="1431002" y="6580550"/>
                  <a:pt x="1518558" y="6630349"/>
                  <a:pt x="1609132" y="6658805"/>
                </a:cubicBezTo>
                <a:cubicBezTo>
                  <a:pt x="1741974" y="6701489"/>
                  <a:pt x="1859720" y="6786859"/>
                  <a:pt x="1983504" y="6858000"/>
                </a:cubicBezTo>
                <a:lnTo>
                  <a:pt x="0" y="6858000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8" name="Grafik 7" descr="Ein Bild, das Kleidung, Person, Menschliches Gesicht, Lächeln enthält.&#10;&#10;Automatisch generierte Beschreibung">
            <a:extLst>
              <a:ext uri="{FF2B5EF4-FFF2-40B4-BE49-F238E27FC236}">
                <a16:creationId xmlns:a16="http://schemas.microsoft.com/office/drawing/2014/main" id="{19EFB4FA-D0A7-C66E-C708-FA3560BCA9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3638" y="642938"/>
            <a:ext cx="1757363" cy="2438400"/>
          </a:xfrm>
          <a:prstGeom prst="rect">
            <a:avLst/>
          </a:prstGeom>
        </p:spPr>
      </p:pic>
      <p:pic>
        <p:nvPicPr>
          <p:cNvPr id="18" name="Grafik 17" descr="Ein Bild, das Kleidung, Person, Menschliches Gesicht, Lächeln enthält.&#10;&#10;Automatisch generierte Beschreibung">
            <a:extLst>
              <a:ext uri="{FF2B5EF4-FFF2-40B4-BE49-F238E27FC236}">
                <a16:creationId xmlns:a16="http://schemas.microsoft.com/office/drawing/2014/main" id="{16E9E1F6-B889-94A4-F64C-BE43FACF087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9263" y="642938"/>
            <a:ext cx="1752600" cy="2438400"/>
          </a:xfrm>
          <a:prstGeom prst="rect">
            <a:avLst/>
          </a:prstGeom>
        </p:spPr>
      </p:pic>
      <p:pic>
        <p:nvPicPr>
          <p:cNvPr id="10" name="Grafik 9" descr="Ein Bild, das Person, Kleidung, Lächeln, Mann enthält.&#10;&#10;Automatisch generierte Beschreibung">
            <a:extLst>
              <a:ext uri="{FF2B5EF4-FFF2-40B4-BE49-F238E27FC236}">
                <a16:creationId xmlns:a16="http://schemas.microsoft.com/office/drawing/2014/main" id="{67003E9A-9F3C-77C6-8EC0-37584E56D87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0125" y="642938"/>
            <a:ext cx="1752600" cy="2438400"/>
          </a:xfrm>
          <a:prstGeom prst="rect">
            <a:avLst/>
          </a:prstGeom>
        </p:spPr>
      </p:pic>
      <p:pic>
        <p:nvPicPr>
          <p:cNvPr id="20" name="Grafik 19" descr="Ein Bild, das Kleidung, Person, Schuhwerk, Menschliches Gesicht enthält.&#10;&#10;Automatisch generierte Beschreibung">
            <a:extLst>
              <a:ext uri="{FF2B5EF4-FFF2-40B4-BE49-F238E27FC236}">
                <a16:creationId xmlns:a16="http://schemas.microsoft.com/office/drawing/2014/main" id="{CC5A64E4-B2C1-E6DB-C5BE-F93E124BE08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0988" y="642938"/>
            <a:ext cx="1752600" cy="2438400"/>
          </a:xfrm>
          <a:prstGeom prst="rect">
            <a:avLst/>
          </a:prstGeom>
        </p:spPr>
      </p:pic>
      <p:pic>
        <p:nvPicPr>
          <p:cNvPr id="12" name="Grafik 11" descr="Ein Bild, das Kleidung, Person, Schuhwerk, Menschliches Gesicht enthält.&#10;&#10;Automatisch generierte Beschreibung">
            <a:extLst>
              <a:ext uri="{FF2B5EF4-FFF2-40B4-BE49-F238E27FC236}">
                <a16:creationId xmlns:a16="http://schemas.microsoft.com/office/drawing/2014/main" id="{3BD8F8BE-2DAC-B17A-7F09-ABE8AFE7158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1850" y="642938"/>
            <a:ext cx="1765300" cy="2438400"/>
          </a:xfrm>
          <a:prstGeom prst="rect">
            <a:avLst/>
          </a:prstGeom>
        </p:spPr>
      </p:pic>
      <p:pic>
        <p:nvPicPr>
          <p:cNvPr id="16" name="Grafik 15" descr="Ein Bild, das Kleidung, Person, Mann, Menschliches Gesicht enthält.&#10;&#10;Automatisch generierte Beschreibung">
            <a:extLst>
              <a:ext uri="{FF2B5EF4-FFF2-40B4-BE49-F238E27FC236}">
                <a16:creationId xmlns:a16="http://schemas.microsoft.com/office/drawing/2014/main" id="{CD4BD0DC-6081-4B56-656C-4AFF867B86A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3638" y="3149600"/>
            <a:ext cx="2222500" cy="3063875"/>
          </a:xfrm>
          <a:prstGeom prst="rect">
            <a:avLst/>
          </a:prstGeom>
        </p:spPr>
      </p:pic>
      <p:pic>
        <p:nvPicPr>
          <p:cNvPr id="14" name="Grafik 13" descr="Ein Bild, das Kleidung, Person, Lächeln, Menschliches Gesicht enthält.&#10;&#10;Automatisch generierte Beschreibung">
            <a:extLst>
              <a:ext uri="{FF2B5EF4-FFF2-40B4-BE49-F238E27FC236}">
                <a16:creationId xmlns:a16="http://schemas.microsoft.com/office/drawing/2014/main" id="{31B28127-D65A-2278-502D-A9B46722999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400" y="3149600"/>
            <a:ext cx="2206625" cy="3063875"/>
          </a:xfrm>
          <a:prstGeom prst="rect">
            <a:avLst/>
          </a:prstGeom>
        </p:spPr>
      </p:pic>
      <p:pic>
        <p:nvPicPr>
          <p:cNvPr id="6" name="Inhaltsplatzhalter 5" descr="Ein Bild, das Kleidung, Person, Schuhwerk, Gebäude enthält.&#10;&#10;Automatisch generierte Beschreibung">
            <a:extLst>
              <a:ext uri="{FF2B5EF4-FFF2-40B4-BE49-F238E27FC236}">
                <a16:creationId xmlns:a16="http://schemas.microsoft.com/office/drawing/2014/main" id="{285D2198-C126-1C78-A292-F117BF2248A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9288" y="3149600"/>
            <a:ext cx="2206625" cy="3063875"/>
          </a:xfrm>
        </p:spPr>
      </p:pic>
      <p:pic>
        <p:nvPicPr>
          <p:cNvPr id="22" name="Grafik 21" descr="Ein Bild, das Kleidung, Person, Menschliches Gesicht, Lächeln enthält.&#10;&#10;Automatisch generierte Beschreibung">
            <a:extLst>
              <a:ext uri="{FF2B5EF4-FFF2-40B4-BE49-F238E27FC236}">
                <a16:creationId xmlns:a16="http://schemas.microsoft.com/office/drawing/2014/main" id="{5D903171-9867-8FE5-20C9-89BEB01D69C3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4175" y="3149600"/>
            <a:ext cx="2211388" cy="3063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13349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E06E797-2C86-49AE-9A5C-601E77135D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6" name="Inhaltsplatzhalter 5">
            <a:extLst>
              <a:ext uri="{FF2B5EF4-FFF2-40B4-BE49-F238E27FC236}">
                <a16:creationId xmlns:a16="http://schemas.microsoft.com/office/drawing/2014/main" id="{C5E60A58-C7F3-4AC3-8F11-DC61A68AB3E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4665"/>
          </a:xfrm>
        </p:spPr>
      </p:pic>
    </p:spTree>
    <p:extLst>
      <p:ext uri="{BB962C8B-B14F-4D97-AF65-F5344CB8AC3E}">
        <p14:creationId xmlns:p14="http://schemas.microsoft.com/office/powerpoint/2010/main" val="2642096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E06E797-2C86-49AE-9A5C-601E77135D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A3B8BD1C-516F-4941-8C6A-3908EBB188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55D71BFB-DF56-49F4-B609-B75C8943B9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70773" y="0"/>
            <a:ext cx="5127427" cy="6858000"/>
          </a:xfrm>
          <a:prstGeom prst="rect">
            <a:avLst/>
          </a:prstGeom>
        </p:spPr>
      </p:pic>
      <p:pic>
        <p:nvPicPr>
          <p:cNvPr id="7" name="Grafik 6">
            <a:extLst>
              <a:ext uri="{FF2B5EF4-FFF2-40B4-BE49-F238E27FC236}">
                <a16:creationId xmlns:a16="http://schemas.microsoft.com/office/drawing/2014/main" id="{78F2C0EA-4CCB-4B96-9836-53F634F227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04446" y="0"/>
            <a:ext cx="903642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56896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Inhaltsplatzhalter 4" descr="Ein Bild, das Kleidung, Person, Schuhwerk, Gebäude enthält.&#10;&#10;Automatisch generierte Beschreibung">
            <a:extLst>
              <a:ext uri="{FF2B5EF4-FFF2-40B4-BE49-F238E27FC236}">
                <a16:creationId xmlns:a16="http://schemas.microsoft.com/office/drawing/2014/main" id="{E6B73B06-0826-310B-3284-B139B15BBC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34" b="9196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10031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6" name="Inhaltsplatzhalter 5" descr="Ein Bild, das Feuer, draußen, Lagerfeuer, Flamme enthält.&#10;&#10;Automatisch generierte Beschreibung">
            <a:extLst>
              <a:ext uri="{FF2B5EF4-FFF2-40B4-BE49-F238E27FC236}">
                <a16:creationId xmlns:a16="http://schemas.microsoft.com/office/drawing/2014/main" id="{7932210A-CFDD-EDB5-3B6D-C341BAC7329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37" r="1054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32871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Inhaltsplatzhalter 3" descr="Ein Bild, das Kleidung, Jacke, Person, draußen enthält.&#10;&#10;Automatisch generierte Beschreibung">
            <a:extLst>
              <a:ext uri="{FF2B5EF4-FFF2-40B4-BE49-F238E27FC236}">
                <a16:creationId xmlns:a16="http://schemas.microsoft.com/office/drawing/2014/main" id="{365E129B-5CFC-F2DA-6B28-03751D6CD2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75" b="933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34407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4CBC69AF-AE9D-43C7-A183-244646418B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28D8DFCA-6F16-FB9D-2388-3FE2B65CE5D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30"/>
          <a:stretch/>
        </p:blipFill>
        <p:spPr>
          <a:xfrm>
            <a:off x="20" y="10"/>
            <a:ext cx="4977364" cy="6857990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BE64232A-D912-4882-BF58-1049181157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6000" y="4218905"/>
            <a:ext cx="5625863" cy="2089317"/>
          </a:xfrm>
          <a:prstGeom prst="rect">
            <a:avLst/>
          </a:prstGeom>
          <a:solidFill>
            <a:schemeClr val="bg1">
              <a:alpha val="95000"/>
            </a:schemeClr>
          </a:solidFill>
          <a:ln w="12700">
            <a:solidFill>
              <a:srgbClr val="EFEFEF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E8E4E9D8-6D9C-4646-83A2-11844D84EA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05574" y="3876005"/>
            <a:ext cx="4848225" cy="685800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7F34083E-C1B0-3A8F-86F2-F27453EF0D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2758" y="3949157"/>
            <a:ext cx="4324351" cy="539496"/>
          </a:xfrm>
        </p:spPr>
        <p:txBody>
          <a:bodyPr>
            <a:normAutofit/>
          </a:bodyPr>
          <a:lstStyle/>
          <a:p>
            <a:pPr algn="ctr"/>
            <a:endParaRPr lang="de-DE" sz="2700">
              <a:solidFill>
                <a:schemeClr val="bg1"/>
              </a:solidFill>
            </a:endParaRP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1588276D-F085-F9F2-D067-19C87C0C97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1138" y="4697298"/>
            <a:ext cx="5040034" cy="1435608"/>
          </a:xfrm>
        </p:spPr>
        <p:txBody>
          <a:bodyPr anchor="ctr">
            <a:normAutofit/>
          </a:bodyPr>
          <a:lstStyle/>
          <a:p>
            <a:pPr algn="ctr"/>
            <a:endParaRPr lang="en-US" sz="1700"/>
          </a:p>
        </p:txBody>
      </p:sp>
      <p:pic>
        <p:nvPicPr>
          <p:cNvPr id="5" name="Inhaltsplatzhalter 4">
            <a:extLst>
              <a:ext uri="{FF2B5EF4-FFF2-40B4-BE49-F238E27FC236}">
                <a16:creationId xmlns:a16="http://schemas.microsoft.com/office/drawing/2014/main" id="{4A6DA080-AB51-D37C-E255-338E4D427A0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646" r="1" b="11063"/>
          <a:stretch/>
        </p:blipFill>
        <p:spPr>
          <a:xfrm>
            <a:off x="4977384" y="10"/>
            <a:ext cx="7214616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07849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Inhaltsplatzhalter 4">
            <a:extLst>
              <a:ext uri="{FF2B5EF4-FFF2-40B4-BE49-F238E27FC236}">
                <a16:creationId xmlns:a16="http://schemas.microsoft.com/office/drawing/2014/main" id="{57A870D4-B40C-4B17-ABD6-786592AA08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20960" b="4054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53038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9" name="Rectangle 3078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074" name="Picture 2" descr="Pfarreiengemeinschaft Am Weinstock Jesu - Besonderer Gottesdienst am  Patrozinium in Sand">
            <a:extLst>
              <a:ext uri="{FF2B5EF4-FFF2-40B4-BE49-F238E27FC236}">
                <a16:creationId xmlns:a16="http://schemas.microsoft.com/office/drawing/2014/main" id="{2F2A0D7E-A81C-4D97-BE0C-1FB54703B51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554"/>
          <a:stretch/>
        </p:blipFill>
        <p:spPr bwMode="auto">
          <a:xfrm>
            <a:off x="20" y="1282"/>
            <a:ext cx="12191980" cy="6856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539132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Inhaltsplatzhalter 4" descr="Ein Bild, das Kleidung, Person, Gebäude, Verehrung enthält.">
            <a:extLst>
              <a:ext uri="{FF2B5EF4-FFF2-40B4-BE49-F238E27FC236}">
                <a16:creationId xmlns:a16="http://schemas.microsoft.com/office/drawing/2014/main" id="{490C1E64-C520-F0E4-AF5B-ED455C5A21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337" b="3677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314797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80CCAACE-815D-4A79-875A-B7EFC28F7D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Inhaltsplatzhalter 4" descr="Ein Bild, das Menschliches Gesicht, Person, Kleidung, Im Haus enthält.&#10;&#10;KI-generierte Inhalte können fehlerhaft sein.">
            <a:extLst>
              <a:ext uri="{FF2B5EF4-FFF2-40B4-BE49-F238E27FC236}">
                <a16:creationId xmlns:a16="http://schemas.microsoft.com/office/drawing/2014/main" id="{485A9999-6921-3080-8A6E-F68FEC267AD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0080" y="-10"/>
            <a:ext cx="9144000" cy="6858000"/>
          </a:xfrm>
        </p:spPr>
      </p:pic>
      <p:pic>
        <p:nvPicPr>
          <p:cNvPr id="8" name="Grafik 7" descr="Ein Bild, das Im Haus, Ballon, Ball, Partybedarf enthält.&#10;&#10;Automatisch generierte Beschreibung">
            <a:extLst>
              <a:ext uri="{FF2B5EF4-FFF2-40B4-BE49-F238E27FC236}">
                <a16:creationId xmlns:a16="http://schemas.microsoft.com/office/drawing/2014/main" id="{8A2D6132-AC52-AA40-A2BC-62C2AA90E18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19" b="3206"/>
          <a:stretch/>
        </p:blipFill>
        <p:spPr>
          <a:xfrm>
            <a:off x="20" y="10"/>
            <a:ext cx="6095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50189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8C60F5-E915-2920-9E86-F8CD5542E5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53E5CC4-3B77-0C38-7EFC-0D1723B288B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D637BC8B-FD29-4458-E69A-BC3CAC694A7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6" name="Grafik 5" descr="Ein Bild, das Person, Kleidung, Menschliches Gesicht, Im Haus enthält.&#10;&#10;KI-generierte Inhalte können fehlerhaft sein.">
            <a:extLst>
              <a:ext uri="{FF2B5EF4-FFF2-40B4-BE49-F238E27FC236}">
                <a16:creationId xmlns:a16="http://schemas.microsoft.com/office/drawing/2014/main" id="{BC9ED4D0-7C36-98CD-A9A3-023AD57338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64575"/>
            <a:ext cx="12192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909212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80CCAACE-815D-4A79-875A-B7EFC28F7D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Inhaltsplatzhalter 4" descr="Ein Bild, das Person, Kleidung, Menschliches Gesicht, Mobiliar enthält.&#10;&#10;KI-generierte Inhalte können fehlerhaft sein.">
            <a:extLst>
              <a:ext uri="{FF2B5EF4-FFF2-40B4-BE49-F238E27FC236}">
                <a16:creationId xmlns:a16="http://schemas.microsoft.com/office/drawing/2014/main" id="{43A10A5A-103E-E761-7CCD-EF8A91EAAF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03351" y="-10"/>
            <a:ext cx="9144000" cy="6858000"/>
          </a:xfrm>
        </p:spPr>
      </p:pic>
      <p:pic>
        <p:nvPicPr>
          <p:cNvPr id="8" name="Grafik 7" descr="Ein Bild, das Schuhwerk, Kleidung, Decke, Tanz enthält.&#10;&#10;Automatisch generierte Beschreibung">
            <a:extLst>
              <a:ext uri="{FF2B5EF4-FFF2-40B4-BE49-F238E27FC236}">
                <a16:creationId xmlns:a16="http://schemas.microsoft.com/office/drawing/2014/main" id="{B77C5B6E-B61D-914C-18B4-19E6935FD89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012" r="-1" b="6706"/>
          <a:stretch/>
        </p:blipFill>
        <p:spPr>
          <a:xfrm>
            <a:off x="6096000" y="10"/>
            <a:ext cx="609600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450786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80CCAACE-815D-4A79-875A-B7EFC28F7D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10" name="Inhaltsplatzhalter 9" descr="Ein Bild, das Im Haus, Mobiliar, Stuhl, Szene enthält.&#10;&#10;Automatisch generierte Beschreibung">
            <a:extLst>
              <a:ext uri="{FF2B5EF4-FFF2-40B4-BE49-F238E27FC236}">
                <a16:creationId xmlns:a16="http://schemas.microsoft.com/office/drawing/2014/main" id="{8DD01C9F-E6D0-FF11-4CA9-3439EC9299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25"/>
          <a:stretch/>
        </p:blipFill>
        <p:spPr>
          <a:xfrm>
            <a:off x="20" y="10"/>
            <a:ext cx="6095980" cy="6857990"/>
          </a:xfrm>
          <a:prstGeom prst="rect">
            <a:avLst/>
          </a:prstGeom>
        </p:spPr>
      </p:pic>
      <p:pic>
        <p:nvPicPr>
          <p:cNvPr id="12" name="Grafik 11" descr="Ein Bild, das Kleidung, Schuhwerk, Person, Wand enthält.&#10;&#10;Automatisch generierte Beschreibung">
            <a:extLst>
              <a:ext uri="{FF2B5EF4-FFF2-40B4-BE49-F238E27FC236}">
                <a16:creationId xmlns:a16="http://schemas.microsoft.com/office/drawing/2014/main" id="{A48914AB-16B4-1E52-3A2B-CC44C60B79C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33" r="19000"/>
          <a:stretch/>
        </p:blipFill>
        <p:spPr>
          <a:xfrm>
            <a:off x="6096000" y="10"/>
            <a:ext cx="609600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269234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80CCAACE-815D-4A79-875A-B7EFC28F7D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Inhaltsplatzhalter 3" descr="Ein Bild, das Kleidung, Text, Person, Im Haus enthält.&#10;&#10;Automatisch generierte Beschreibung">
            <a:extLst>
              <a:ext uri="{FF2B5EF4-FFF2-40B4-BE49-F238E27FC236}">
                <a16:creationId xmlns:a16="http://schemas.microsoft.com/office/drawing/2014/main" id="{17B9F7C7-C466-1287-ABF0-5EAC526C7F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983" r="-1" b="8735"/>
          <a:stretch/>
        </p:blipFill>
        <p:spPr>
          <a:xfrm>
            <a:off x="20" y="10"/>
            <a:ext cx="6095980" cy="6857990"/>
          </a:xfrm>
          <a:prstGeom prst="rect">
            <a:avLst/>
          </a:prstGeom>
        </p:spPr>
      </p:pic>
      <p:pic>
        <p:nvPicPr>
          <p:cNvPr id="6" name="Grafik 5" descr="Ein Bild, das Kleidung, Person, Sport, Schuhwerk enthält.&#10;&#10;Automatisch generierte Beschreibung">
            <a:extLst>
              <a:ext uri="{FF2B5EF4-FFF2-40B4-BE49-F238E27FC236}">
                <a16:creationId xmlns:a16="http://schemas.microsoft.com/office/drawing/2014/main" id="{CA5FFB9C-A2D8-6187-CB02-7BE9640A2D6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08" r="12226"/>
          <a:stretch/>
        </p:blipFill>
        <p:spPr>
          <a:xfrm>
            <a:off x="6096000" y="10"/>
            <a:ext cx="609600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155099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6" name="Grafik 5" descr="Ein Bild, das Sport, Bowling, Bowlingausrüstung, Kegel enthält.&#10;&#10;Automatisch generierte Beschreibung">
            <a:extLst>
              <a:ext uri="{FF2B5EF4-FFF2-40B4-BE49-F238E27FC236}">
                <a16:creationId xmlns:a16="http://schemas.microsoft.com/office/drawing/2014/main" id="{DBB7C95E-7053-4348-2F89-DAC262DA284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948" r="1" b="8744"/>
          <a:stretch/>
        </p:blipFill>
        <p:spPr>
          <a:xfrm>
            <a:off x="20" y="-1"/>
            <a:ext cx="7998205" cy="6858000"/>
          </a:xfrm>
          <a:prstGeom prst="rect">
            <a:avLst/>
          </a:prstGeom>
        </p:spPr>
      </p:pic>
      <p:pic>
        <p:nvPicPr>
          <p:cNvPr id="4" name="Inhaltsplatzhalter 3" descr="Ein Bild, das Sport, Bowling, Bowlingausrüstung, Freizeitcenter enthält.&#10;&#10;Automatisch generierte Beschreibung">
            <a:extLst>
              <a:ext uri="{FF2B5EF4-FFF2-40B4-BE49-F238E27FC236}">
                <a16:creationId xmlns:a16="http://schemas.microsoft.com/office/drawing/2014/main" id="{976A62DA-8FF9-A70B-70D7-1732DE7BDF3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30" r="3234"/>
          <a:stretch/>
        </p:blipFill>
        <p:spPr>
          <a:xfrm>
            <a:off x="7998225" y="-1"/>
            <a:ext cx="4193775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166477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Inhaltsplatzhalter 3" descr="Ein Bild, das Sport, Bowling, Bowlingausrüstung, Kegel enthält.&#10;&#10;Automatisch generierte Beschreibung">
            <a:extLst>
              <a:ext uri="{FF2B5EF4-FFF2-40B4-BE49-F238E27FC236}">
                <a16:creationId xmlns:a16="http://schemas.microsoft.com/office/drawing/2014/main" id="{2ED8AE11-0865-D7BD-4B27-C9B888ACADD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186" r="1" b="18507"/>
          <a:stretch/>
        </p:blipFill>
        <p:spPr>
          <a:xfrm>
            <a:off x="20" y="-1"/>
            <a:ext cx="7998205" cy="6858000"/>
          </a:xfrm>
          <a:prstGeom prst="rect">
            <a:avLst/>
          </a:prstGeom>
        </p:spPr>
      </p:pic>
      <p:pic>
        <p:nvPicPr>
          <p:cNvPr id="6" name="Grafik 5" descr="Ein Bild, das Sport, Im Haus, Boden, Fußboden enthält.&#10;&#10;Automatisch generierte Beschreibung">
            <a:extLst>
              <a:ext uri="{FF2B5EF4-FFF2-40B4-BE49-F238E27FC236}">
                <a16:creationId xmlns:a16="http://schemas.microsoft.com/office/drawing/2014/main" id="{E273F90E-B6B6-91B5-8D3F-23B0013F406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65"/>
          <a:stretch/>
        </p:blipFill>
        <p:spPr>
          <a:xfrm>
            <a:off x="7998225" y="-1"/>
            <a:ext cx="4193775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301637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Inhaltsplatzhalter 3" descr="Ein Bild, das Sport, Bowling, Bowlingausrüstung, Person enthält.&#10;&#10;Automatisch generierte Beschreibung">
            <a:extLst>
              <a:ext uri="{FF2B5EF4-FFF2-40B4-BE49-F238E27FC236}">
                <a16:creationId xmlns:a16="http://schemas.microsoft.com/office/drawing/2014/main" id="{D1FAE2A0-B965-8319-59EC-0C8B2430A2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918" b="17902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044693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0" name="Rectangle 49">
            <a:extLst>
              <a:ext uri="{FF2B5EF4-FFF2-40B4-BE49-F238E27FC236}">
                <a16:creationId xmlns:a16="http://schemas.microsoft.com/office/drawing/2014/main" id="{9A42C7B2-7BD6-433A-95AB-5AA4F44B58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0ADDB668-2CA4-4D2B-9C34-3487CA330B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9263" y="3986129"/>
            <a:ext cx="6288261" cy="2253231"/>
          </a:xfrm>
          <a:prstGeom prst="rect">
            <a:avLst/>
          </a:prstGeom>
          <a:solidFill>
            <a:schemeClr val="bg1">
              <a:alpha val="95000"/>
            </a:schemeClr>
          </a:solidFill>
          <a:ln w="12700">
            <a:solidFill>
              <a:srgbClr val="EFEFEF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Grafik 11" descr="Ein Bild, das Kleidung, Person, draußen, Gras enthält.&#10;&#10;Automatisch generierte Beschreibung">
            <a:extLst>
              <a:ext uri="{FF2B5EF4-FFF2-40B4-BE49-F238E27FC236}">
                <a16:creationId xmlns:a16="http://schemas.microsoft.com/office/drawing/2014/main" id="{AA7D7CD7-2FEA-19E9-0C99-175FF154362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6" r="-1" b="-1"/>
          <a:stretch/>
        </p:blipFill>
        <p:spPr>
          <a:xfrm>
            <a:off x="7809454" y="1"/>
            <a:ext cx="4382546" cy="3345645"/>
          </a:xfrm>
          <a:prstGeom prst="rect">
            <a:avLst/>
          </a:prstGeom>
        </p:spPr>
      </p:pic>
      <p:sp>
        <p:nvSpPr>
          <p:cNvPr id="54" name="Rectangle 53">
            <a:extLst>
              <a:ext uri="{FF2B5EF4-FFF2-40B4-BE49-F238E27FC236}">
                <a16:creationId xmlns:a16="http://schemas.microsoft.com/office/drawing/2014/main" id="{2568BC19-F052-4108-93E1-6A3D1DEC07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8535" y="4784544"/>
            <a:ext cx="128016" cy="6539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D5FD337D-4D6B-4C8B-B6F5-121097E098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394346" y="5103601"/>
            <a:ext cx="14630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Content Placeholder 15">
            <a:extLst>
              <a:ext uri="{FF2B5EF4-FFF2-40B4-BE49-F238E27FC236}">
                <a16:creationId xmlns:a16="http://schemas.microsoft.com/office/drawing/2014/main" id="{DE7AA9E5-949F-7F94-B9F8-3E330F3E0F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64992" y="4151376"/>
            <a:ext cx="3319272" cy="1920240"/>
          </a:xfrm>
        </p:spPr>
        <p:txBody>
          <a:bodyPr anchor="ctr">
            <a:normAutofit/>
          </a:bodyPr>
          <a:lstStyle/>
          <a:p>
            <a:endParaRPr lang="en-US" sz="1700"/>
          </a:p>
        </p:txBody>
      </p:sp>
      <p:pic>
        <p:nvPicPr>
          <p:cNvPr id="10" name="Grafik 9" descr="Ein Bild, das Kleidung, Person, Frau, Tisch enthält.&#10;&#10;Automatisch generierte Beschreibung">
            <a:extLst>
              <a:ext uri="{FF2B5EF4-FFF2-40B4-BE49-F238E27FC236}">
                <a16:creationId xmlns:a16="http://schemas.microsoft.com/office/drawing/2014/main" id="{EE4B4E9F-ADBB-A454-CF09-88A70D7CFB8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54" b="-1"/>
          <a:stretch/>
        </p:blipFill>
        <p:spPr>
          <a:xfrm>
            <a:off x="7809462" y="3512354"/>
            <a:ext cx="4382545" cy="3345646"/>
          </a:xfrm>
          <a:prstGeom prst="rect">
            <a:avLst/>
          </a:prstGeom>
        </p:spPr>
      </p:pic>
      <p:pic>
        <p:nvPicPr>
          <p:cNvPr id="5" name="Inhaltsplatzhalter 4" descr="Ein Bild, das Text, Kinderkunst, Handschrift, Flagge enthält.&#10;&#10;Automatisch generierte Beschreibung">
            <a:extLst>
              <a:ext uri="{FF2B5EF4-FFF2-40B4-BE49-F238E27FC236}">
                <a16:creationId xmlns:a16="http://schemas.microsoft.com/office/drawing/2014/main" id="{07A46FA7-7D2B-F74E-3FA7-169A242489F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418"/>
          <a:stretch/>
        </p:blipFill>
        <p:spPr>
          <a:xfrm>
            <a:off x="20" y="10"/>
            <a:ext cx="7642726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670014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Inhaltsplatzhalter 4" descr="Ein Bild, das draußen, Kleidung, Himmel, Person enthält.&#10;&#10;Automatisch generierte Beschreibung">
            <a:extLst>
              <a:ext uri="{FF2B5EF4-FFF2-40B4-BE49-F238E27FC236}">
                <a16:creationId xmlns:a16="http://schemas.microsoft.com/office/drawing/2014/main" id="{906D8BC2-F7C7-DC26-5D91-19EE3C3529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565" b="7450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470773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Inhaltsplatzhalter 4" descr="Ein Bild, das Flamme, Wärme, Lagerfeuer, draußen enthält.&#10;&#10;Automatisch generierte Beschreibung">
            <a:extLst>
              <a:ext uri="{FF2B5EF4-FFF2-40B4-BE49-F238E27FC236}">
                <a16:creationId xmlns:a16="http://schemas.microsoft.com/office/drawing/2014/main" id="{4347B246-838C-4B08-DB33-15F7B2FB5C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985" b="802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496714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Inhaltsplatzhalter 4" descr="Ein Bild, das draußen, Himmel, Gras, Zelt enthält.&#10;&#10;Automatisch generierte Beschreibung">
            <a:extLst>
              <a:ext uri="{FF2B5EF4-FFF2-40B4-BE49-F238E27FC236}">
                <a16:creationId xmlns:a16="http://schemas.microsoft.com/office/drawing/2014/main" id="{01E90407-4E95-FC13-ED5E-F2935C2CEF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523" b="5491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41534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6" name="Inhaltsplatzhalter 5" descr="Ein Bild, das draußen, Gras, Person, Himmel enthält.&#10;&#10;KI-generierte Inhalte können fehlerhaft sein.">
            <a:extLst>
              <a:ext uri="{FF2B5EF4-FFF2-40B4-BE49-F238E27FC236}">
                <a16:creationId xmlns:a16="http://schemas.microsoft.com/office/drawing/2014/main" id="{CAF4AE4B-501C-CA6D-425E-A3B3658481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56990"/>
            <a:ext cx="12890090" cy="8569896"/>
          </a:xfrm>
        </p:spPr>
      </p:pic>
    </p:spTree>
    <p:extLst>
      <p:ext uri="{BB962C8B-B14F-4D97-AF65-F5344CB8AC3E}">
        <p14:creationId xmlns:p14="http://schemas.microsoft.com/office/powerpoint/2010/main" val="94140240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Inhaltsplatzhalter 3">
            <a:extLst>
              <a:ext uri="{FF2B5EF4-FFF2-40B4-BE49-F238E27FC236}">
                <a16:creationId xmlns:a16="http://schemas.microsoft.com/office/drawing/2014/main" id="{E520639B-1309-F2F5-E92B-C6A78CB2B1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09" r="1453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991136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8" name="Grafik 7" descr="Ein Bild, das draußen, Gras, Kleidung, Person enthält.&#10;&#10;KI-generierte Inhalte können fehlerhaft sein.">
            <a:extLst>
              <a:ext uri="{FF2B5EF4-FFF2-40B4-BE49-F238E27FC236}">
                <a16:creationId xmlns:a16="http://schemas.microsoft.com/office/drawing/2014/main" id="{DC331E0C-B33F-B8B6-BD93-9384612C4F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3348"/>
            <a:ext cx="9458632" cy="7093974"/>
          </a:xfrm>
          <a:prstGeom prst="rect">
            <a:avLst/>
          </a:prstGeom>
        </p:spPr>
      </p:pic>
      <p:pic>
        <p:nvPicPr>
          <p:cNvPr id="10" name="Grafik 9" descr="Ein Bild, das draußen, Himmel, Baum, Wasser enthält.&#10;&#10;KI-generierte Inhalte können fehlerhaft sein.">
            <a:extLst>
              <a:ext uri="{FF2B5EF4-FFF2-40B4-BE49-F238E27FC236}">
                <a16:creationId xmlns:a16="http://schemas.microsoft.com/office/drawing/2014/main" id="{052418B6-7E2A-A42B-A667-34E89F170A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2851" y="7374"/>
            <a:ext cx="3857625" cy="6858000"/>
          </a:xfrm>
          <a:prstGeom prst="rect">
            <a:avLst/>
          </a:prstGeom>
        </p:spPr>
      </p:pic>
      <p:sp>
        <p:nvSpPr>
          <p:cNvPr id="17" name="Inhaltsplatzhalter 16">
            <a:extLst>
              <a:ext uri="{FF2B5EF4-FFF2-40B4-BE49-F238E27FC236}">
                <a16:creationId xmlns:a16="http://schemas.microsoft.com/office/drawing/2014/main" id="{514ADC29-41A9-E5B8-4D23-E7ADB0A7BF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7636092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773ED4-DD79-7BF6-D964-9FCF423ADD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nhaltsplatzhalter 4" descr="Ein Bild, das Gras, draußen, Himmel, Wolke enthält.&#10;&#10;KI-generierte Inhalte können fehlerhaft sein.">
            <a:extLst>
              <a:ext uri="{FF2B5EF4-FFF2-40B4-BE49-F238E27FC236}">
                <a16:creationId xmlns:a16="http://schemas.microsoft.com/office/drawing/2014/main" id="{7FF45DAB-A304-74C7-BDFA-FA0B792971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9144000"/>
          </a:xfrm>
        </p:spPr>
      </p:pic>
    </p:spTree>
    <p:extLst>
      <p:ext uri="{BB962C8B-B14F-4D97-AF65-F5344CB8AC3E}">
        <p14:creationId xmlns:p14="http://schemas.microsoft.com/office/powerpoint/2010/main" val="113991013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2172A0AC-3DCE-4672-BCAF-28FEF91F60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E6F1C77-EDC9-4C5F-8C1C-62DD46BDA3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nhaltsplatzhalter 4" descr="Ein Bild, das draußen, Kreide, Straße, Gelände enthält.&#10;&#10;Automatisch generierte Beschreibung">
            <a:extLst>
              <a:ext uri="{FF2B5EF4-FFF2-40B4-BE49-F238E27FC236}">
                <a16:creationId xmlns:a16="http://schemas.microsoft.com/office/drawing/2014/main" id="{C0ED6456-3100-FEC7-6D17-793ADEE5D62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586"/>
          <a:stretch/>
        </p:blipFill>
        <p:spPr>
          <a:xfrm>
            <a:off x="20" y="10"/>
            <a:ext cx="8450297" cy="6857990"/>
          </a:xfrm>
          <a:prstGeom prst="rect">
            <a:avLst/>
          </a:prstGeom>
        </p:spPr>
      </p:pic>
      <p:pic>
        <p:nvPicPr>
          <p:cNvPr id="8" name="Grafik 7" descr="Ein Bild, das draußen, Kleidung, Person, Menschen enthält.&#10;&#10;Automatisch generierte Beschreibung">
            <a:extLst>
              <a:ext uri="{FF2B5EF4-FFF2-40B4-BE49-F238E27FC236}">
                <a16:creationId xmlns:a16="http://schemas.microsoft.com/office/drawing/2014/main" id="{BBBF438E-207C-C6CA-BCC3-29FDA9B23AE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98" r="22592"/>
          <a:stretch/>
        </p:blipFill>
        <p:spPr>
          <a:xfrm>
            <a:off x="6225997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30944220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 descr="Ein Bild, das draußen, Paddel, Wasserfahrzeug, Transport enthält.&#10;&#10;Automatisch generierte Beschreibung">
            <a:extLst>
              <a:ext uri="{FF2B5EF4-FFF2-40B4-BE49-F238E27FC236}">
                <a16:creationId xmlns:a16="http://schemas.microsoft.com/office/drawing/2014/main" id="{BFCF3BB0-3C0A-C160-6893-D26ACD37129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81" r="17720" b="1"/>
          <a:stretch/>
        </p:blipFill>
        <p:spPr>
          <a:xfrm>
            <a:off x="20" y="10"/>
            <a:ext cx="9141724" cy="6863475"/>
          </a:xfrm>
          <a:custGeom>
            <a:avLst/>
            <a:gdLst/>
            <a:ahLst/>
            <a:cxnLst/>
            <a:rect l="l" t="t" r="r" b="b"/>
            <a:pathLst>
              <a:path w="9141744" h="6863485">
                <a:moveTo>
                  <a:pt x="0" y="0"/>
                </a:moveTo>
                <a:lnTo>
                  <a:pt x="5963051" y="0"/>
                </a:lnTo>
                <a:lnTo>
                  <a:pt x="9141744" y="6863485"/>
                </a:lnTo>
                <a:lnTo>
                  <a:pt x="0" y="6863485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6" name="Grafik 5" descr="Ein Bild, das draußen, Transport, Wasser, Paddel enthält.&#10;&#10;Automatisch generierte Beschreibung">
            <a:extLst>
              <a:ext uri="{FF2B5EF4-FFF2-40B4-BE49-F238E27FC236}">
                <a16:creationId xmlns:a16="http://schemas.microsoft.com/office/drawing/2014/main" id="{2833B20A-9DE9-A2F3-0C3F-64D402F67EE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44" r="28151" b="1"/>
          <a:stretch/>
        </p:blipFill>
        <p:spPr>
          <a:xfrm>
            <a:off x="5790353" y="10"/>
            <a:ext cx="6401647" cy="6852984"/>
          </a:xfrm>
          <a:custGeom>
            <a:avLst/>
            <a:gdLst/>
            <a:ahLst/>
            <a:cxnLst/>
            <a:rect l="l" t="t" r="r" b="b"/>
            <a:pathLst>
              <a:path w="6401647" h="6852994">
                <a:moveTo>
                  <a:pt x="354282" y="0"/>
                </a:moveTo>
                <a:lnTo>
                  <a:pt x="6401647" y="0"/>
                </a:lnTo>
                <a:lnTo>
                  <a:pt x="6401647" y="6852994"/>
                </a:lnTo>
                <a:lnTo>
                  <a:pt x="0" y="6852994"/>
                </a:lnTo>
                <a:lnTo>
                  <a:pt x="0" y="6852993"/>
                </a:lnTo>
                <a:lnTo>
                  <a:pt x="3528116" y="6852993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89746546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1D56DC50-6036-4F6E-86D8-E01DDA1D86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nhaltsplatzhalter 4">
            <a:extLst>
              <a:ext uri="{FF2B5EF4-FFF2-40B4-BE49-F238E27FC236}">
                <a16:creationId xmlns:a16="http://schemas.microsoft.com/office/drawing/2014/main" id="{EE0EA935-381F-476E-A8D4-0322A643C6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730"/>
          <a:stretch/>
        </p:blipFill>
        <p:spPr>
          <a:xfrm>
            <a:off x="-19" y="-6"/>
            <a:ext cx="12192000" cy="6858000"/>
          </a:xfrm>
          <a:prstGeom prst="rect">
            <a:avLst/>
          </a:prstGeom>
        </p:spPr>
      </p:pic>
      <p:pic>
        <p:nvPicPr>
          <p:cNvPr id="3" name="Grafik 2" descr="Ein Bild, das Kleidung, Aufblasbar, Person, Hüpfburg enthält.&#10;&#10;Automatisch generierte Beschreibung">
            <a:extLst>
              <a:ext uri="{FF2B5EF4-FFF2-40B4-BE49-F238E27FC236}">
                <a16:creationId xmlns:a16="http://schemas.microsoft.com/office/drawing/2014/main" id="{BFD2C14B-2168-59D0-D970-8CDF213C78D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" b="31768"/>
          <a:stretch/>
        </p:blipFill>
        <p:spPr>
          <a:xfrm>
            <a:off x="20" y="11"/>
            <a:ext cx="5888933" cy="6019790"/>
          </a:xfrm>
          <a:custGeom>
            <a:avLst/>
            <a:gdLst/>
            <a:ahLst/>
            <a:cxnLst/>
            <a:rect l="l" t="t" r="r" b="b"/>
            <a:pathLst>
              <a:path w="6105136" h="6240787">
                <a:moveTo>
                  <a:pt x="0" y="0"/>
                </a:moveTo>
                <a:lnTo>
                  <a:pt x="4523152" y="0"/>
                </a:lnTo>
                <a:lnTo>
                  <a:pt x="4608623" y="39946"/>
                </a:lnTo>
                <a:cubicBezTo>
                  <a:pt x="4678991" y="74838"/>
                  <a:pt x="4748927" y="110669"/>
                  <a:pt x="4823827" y="132755"/>
                </a:cubicBezTo>
                <a:cubicBezTo>
                  <a:pt x="4855776" y="142154"/>
                  <a:pt x="4894198" y="175047"/>
                  <a:pt x="4905422" y="207003"/>
                </a:cubicBezTo>
                <a:cubicBezTo>
                  <a:pt x="4941685" y="310386"/>
                  <a:pt x="5665659" y="600325"/>
                  <a:pt x="5580181" y="692427"/>
                </a:cubicBezTo>
                <a:cubicBezTo>
                  <a:pt x="5544781" y="730492"/>
                  <a:pt x="5499020" y="757748"/>
                  <a:pt x="5451100" y="795341"/>
                </a:cubicBezTo>
                <a:cubicBezTo>
                  <a:pt x="5523197" y="866299"/>
                  <a:pt x="5604356" y="897314"/>
                  <a:pt x="5690699" y="918459"/>
                </a:cubicBezTo>
                <a:cubicBezTo>
                  <a:pt x="5716602" y="925039"/>
                  <a:pt x="5742073" y="938195"/>
                  <a:pt x="5744662" y="970151"/>
                </a:cubicBezTo>
                <a:cubicBezTo>
                  <a:pt x="5747252" y="1003514"/>
                  <a:pt x="5720917" y="1016670"/>
                  <a:pt x="5698902" y="1032179"/>
                </a:cubicBezTo>
                <a:cubicBezTo>
                  <a:pt x="5668250" y="1053794"/>
                  <a:pt x="5638462" y="1072593"/>
                  <a:pt x="5599609" y="1075412"/>
                </a:cubicBezTo>
                <a:cubicBezTo>
                  <a:pt x="5535715" y="1079641"/>
                  <a:pt x="5505065" y="1139790"/>
                  <a:pt x="5467939" y="1184902"/>
                </a:cubicBezTo>
                <a:cubicBezTo>
                  <a:pt x="5447216" y="1210280"/>
                  <a:pt x="5436855" y="1261499"/>
                  <a:pt x="5473118" y="1270428"/>
                </a:cubicBezTo>
                <a:cubicBezTo>
                  <a:pt x="5560323" y="1292044"/>
                  <a:pt x="5553415" y="1354544"/>
                  <a:pt x="5551259" y="1425502"/>
                </a:cubicBezTo>
                <a:cubicBezTo>
                  <a:pt x="5548236" y="1513377"/>
                  <a:pt x="5496862" y="1553789"/>
                  <a:pt x="5433832" y="1587625"/>
                </a:cubicBezTo>
                <a:cubicBezTo>
                  <a:pt x="5412247" y="1599371"/>
                  <a:pt x="5381597" y="1598900"/>
                  <a:pt x="5373392" y="1635554"/>
                </a:cubicBezTo>
                <a:cubicBezTo>
                  <a:pt x="5408793" y="1670331"/>
                  <a:pt x="5451964" y="1642134"/>
                  <a:pt x="5489956" y="1652001"/>
                </a:cubicBezTo>
                <a:cubicBezTo>
                  <a:pt x="5521470" y="1659991"/>
                  <a:pt x="5573707" y="1655762"/>
                  <a:pt x="5530536" y="1719670"/>
                </a:cubicBezTo>
                <a:cubicBezTo>
                  <a:pt x="5518014" y="1737997"/>
                  <a:pt x="5532692" y="1752096"/>
                  <a:pt x="5548668" y="1753506"/>
                </a:cubicBezTo>
                <a:cubicBezTo>
                  <a:pt x="5676454" y="1768073"/>
                  <a:pt x="5617741" y="1897301"/>
                  <a:pt x="5658753" y="1965440"/>
                </a:cubicBezTo>
                <a:cubicBezTo>
                  <a:pt x="5669976" y="1984234"/>
                  <a:pt x="5657889" y="2016659"/>
                  <a:pt x="5640189" y="2024647"/>
                </a:cubicBezTo>
                <a:cubicBezTo>
                  <a:pt x="5527080" y="2077279"/>
                  <a:pt x="5511540" y="2202748"/>
                  <a:pt x="5456712" y="2310829"/>
                </a:cubicBezTo>
                <a:cubicBezTo>
                  <a:pt x="5516289" y="2353591"/>
                  <a:pt x="5587520" y="2362989"/>
                  <a:pt x="5651844" y="2390715"/>
                </a:cubicBezTo>
                <a:cubicBezTo>
                  <a:pt x="5718760" y="2419850"/>
                  <a:pt x="5718760" y="2441466"/>
                  <a:pt x="5663501" y="2526050"/>
                </a:cubicBezTo>
                <a:cubicBezTo>
                  <a:pt x="5807259" y="2544380"/>
                  <a:pt x="5807259" y="2544380"/>
                  <a:pt x="5762794" y="2677365"/>
                </a:cubicBezTo>
                <a:cubicBezTo>
                  <a:pt x="5883243" y="2689583"/>
                  <a:pt x="5962676" y="2752552"/>
                  <a:pt x="5981237" y="2890238"/>
                </a:cubicBezTo>
                <a:cubicBezTo>
                  <a:pt x="5990305" y="2956967"/>
                  <a:pt x="6044700" y="2988450"/>
                  <a:pt x="6105136" y="3033093"/>
                </a:cubicBezTo>
                <a:cubicBezTo>
                  <a:pt x="6030022" y="3076327"/>
                  <a:pt x="5979081" y="3166550"/>
                  <a:pt x="5891443" y="3071156"/>
                </a:cubicBezTo>
                <a:cubicBezTo>
                  <a:pt x="5859498" y="3036383"/>
                  <a:pt x="5862517" y="3080554"/>
                  <a:pt x="5858202" y="3093243"/>
                </a:cubicBezTo>
                <a:cubicBezTo>
                  <a:pt x="5847842" y="3124256"/>
                  <a:pt x="5869424" y="3144934"/>
                  <a:pt x="5883673" y="3168428"/>
                </a:cubicBezTo>
                <a:cubicBezTo>
                  <a:pt x="5897486" y="3191926"/>
                  <a:pt x="5913893" y="3216830"/>
                  <a:pt x="5917778" y="3243149"/>
                </a:cubicBezTo>
                <a:cubicBezTo>
                  <a:pt x="5920365" y="3261475"/>
                  <a:pt x="5907848" y="3288257"/>
                  <a:pt x="5894034" y="3301887"/>
                </a:cubicBezTo>
                <a:cubicBezTo>
                  <a:pt x="5821506" y="3373784"/>
                  <a:pt x="5864677" y="3535437"/>
                  <a:pt x="5727393" y="3556115"/>
                </a:cubicBezTo>
                <a:cubicBezTo>
                  <a:pt x="5665659" y="3565510"/>
                  <a:pt x="5635872" y="3624721"/>
                  <a:pt x="5590543" y="3657145"/>
                </a:cubicBezTo>
                <a:cubicBezTo>
                  <a:pt x="5432970" y="3770396"/>
                  <a:pt x="5327632" y="3916071"/>
                  <a:pt x="5278850" y="4116255"/>
                </a:cubicBezTo>
                <a:cubicBezTo>
                  <a:pt x="5265468" y="4171705"/>
                  <a:pt x="5214092" y="4216350"/>
                  <a:pt x="5180851" y="4265220"/>
                </a:cubicBezTo>
                <a:cubicBezTo>
                  <a:pt x="5196826" y="4300933"/>
                  <a:pt x="5284029" y="4223867"/>
                  <a:pt x="5253380" y="4317849"/>
                </a:cubicBezTo>
                <a:cubicBezTo>
                  <a:pt x="5230067" y="4388339"/>
                  <a:pt x="5170490" y="4432042"/>
                  <a:pt x="5114368" y="4473866"/>
                </a:cubicBezTo>
                <a:cubicBezTo>
                  <a:pt x="5050475" y="4521325"/>
                  <a:pt x="4979676" y="4559388"/>
                  <a:pt x="4950749" y="4647262"/>
                </a:cubicBezTo>
                <a:cubicBezTo>
                  <a:pt x="4944706" y="4666061"/>
                  <a:pt x="4925279" y="4685796"/>
                  <a:pt x="4908013" y="4693317"/>
                </a:cubicBezTo>
                <a:cubicBezTo>
                  <a:pt x="4007468" y="6239820"/>
                  <a:pt x="1790648" y="6250156"/>
                  <a:pt x="1535079" y="6239347"/>
                </a:cubicBezTo>
                <a:cubicBezTo>
                  <a:pt x="1225543" y="6225721"/>
                  <a:pt x="932844" y="6130326"/>
                  <a:pt x="645760" y="6011438"/>
                </a:cubicBezTo>
                <a:cubicBezTo>
                  <a:pt x="524448" y="5961158"/>
                  <a:pt x="411775" y="5889730"/>
                  <a:pt x="293915" y="5834280"/>
                </a:cubicBezTo>
                <a:cubicBezTo>
                  <a:pt x="212539" y="5795981"/>
                  <a:pt x="140444" y="5740295"/>
                  <a:pt x="68403" y="5686489"/>
                </a:cubicBezTo>
                <a:lnTo>
                  <a:pt x="0" y="5638313"/>
                </a:lnTo>
                <a:close/>
              </a:path>
            </a:pathLst>
          </a:custGeom>
        </p:spPr>
      </p:pic>
      <p:pic>
        <p:nvPicPr>
          <p:cNvPr id="6" name="Grafik 5" descr="Ein Bild, das Aufblasbar, draußen, Menschliches Gesicht, Kleidung enthält.&#10;&#10;Automatisch generierte Beschreibung">
            <a:extLst>
              <a:ext uri="{FF2B5EF4-FFF2-40B4-BE49-F238E27FC236}">
                <a16:creationId xmlns:a16="http://schemas.microsoft.com/office/drawing/2014/main" id="{E603353D-FA1E-DC69-4507-C08DBB5EF3E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310" r="-2" b="29313"/>
          <a:stretch/>
        </p:blipFill>
        <p:spPr>
          <a:xfrm>
            <a:off x="7247467" y="2980631"/>
            <a:ext cx="4941485" cy="3877363"/>
          </a:xfrm>
          <a:custGeom>
            <a:avLst/>
            <a:gdLst/>
            <a:ahLst/>
            <a:cxnLst/>
            <a:rect l="l" t="t" r="r" b="b"/>
            <a:pathLst>
              <a:path w="4569568" h="3877363">
                <a:moveTo>
                  <a:pt x="3843224" y="17"/>
                </a:moveTo>
                <a:cubicBezTo>
                  <a:pt x="3853657" y="-269"/>
                  <a:pt x="3863732" y="3160"/>
                  <a:pt x="3872078" y="16745"/>
                </a:cubicBezTo>
                <a:cubicBezTo>
                  <a:pt x="3827725" y="52547"/>
                  <a:pt x="3771210" y="39089"/>
                  <a:pt x="3711358" y="79463"/>
                </a:cubicBezTo>
                <a:cubicBezTo>
                  <a:pt x="3808648" y="66766"/>
                  <a:pt x="3885671" y="56609"/>
                  <a:pt x="3962692" y="46454"/>
                </a:cubicBezTo>
                <a:cubicBezTo>
                  <a:pt x="3964124" y="53563"/>
                  <a:pt x="3965554" y="60673"/>
                  <a:pt x="3966984" y="67782"/>
                </a:cubicBezTo>
                <a:cubicBezTo>
                  <a:pt x="3868502" y="82763"/>
                  <a:pt x="3777410" y="121359"/>
                  <a:pt x="3681550" y="148529"/>
                </a:cubicBezTo>
                <a:cubicBezTo>
                  <a:pt x="3690374" y="165289"/>
                  <a:pt x="3699196" y="161987"/>
                  <a:pt x="3707066" y="160972"/>
                </a:cubicBezTo>
                <a:cubicBezTo>
                  <a:pt x="3758334" y="154369"/>
                  <a:pt x="3809602" y="147768"/>
                  <a:pt x="3858724" y="129739"/>
                </a:cubicBezTo>
                <a:cubicBezTo>
                  <a:pt x="3869693" y="125675"/>
                  <a:pt x="3883047" y="125675"/>
                  <a:pt x="3889247" y="137864"/>
                </a:cubicBezTo>
                <a:cubicBezTo>
                  <a:pt x="3898070" y="155131"/>
                  <a:pt x="3885433" y="166304"/>
                  <a:pt x="3874225" y="175697"/>
                </a:cubicBezTo>
                <a:cubicBezTo>
                  <a:pt x="3854670" y="191949"/>
                  <a:pt x="3831064" y="187379"/>
                  <a:pt x="3808410" y="190425"/>
                </a:cubicBezTo>
                <a:cubicBezTo>
                  <a:pt x="3748081" y="198297"/>
                  <a:pt x="3719226" y="222927"/>
                  <a:pt x="3705872" y="279299"/>
                </a:cubicBezTo>
                <a:cubicBezTo>
                  <a:pt x="3758811" y="256445"/>
                  <a:pt x="3809842" y="284631"/>
                  <a:pt x="3861109" y="268633"/>
                </a:cubicBezTo>
                <a:cubicBezTo>
                  <a:pt x="3874463" y="264571"/>
                  <a:pt x="3895685" y="270664"/>
                  <a:pt x="3888532" y="290216"/>
                </a:cubicBezTo>
                <a:cubicBezTo>
                  <a:pt x="3881854" y="308499"/>
                  <a:pt x="3859678" y="321702"/>
                  <a:pt x="3899025" y="318148"/>
                </a:cubicBezTo>
                <a:cubicBezTo>
                  <a:pt x="3927162" y="315608"/>
                  <a:pt x="3982246" y="336176"/>
                  <a:pt x="3959116" y="341254"/>
                </a:cubicBezTo>
                <a:cubicBezTo>
                  <a:pt x="3930024" y="347603"/>
                  <a:pt x="3901646" y="356744"/>
                  <a:pt x="3864685" y="367154"/>
                </a:cubicBezTo>
                <a:cubicBezTo>
                  <a:pt x="3905463" y="384166"/>
                  <a:pt x="3934793" y="380611"/>
                  <a:pt x="3965554" y="367154"/>
                </a:cubicBezTo>
                <a:cubicBezTo>
                  <a:pt x="4002753" y="350903"/>
                  <a:pt x="4051161" y="331098"/>
                  <a:pt x="4081445" y="349381"/>
                </a:cubicBezTo>
                <a:cubicBezTo>
                  <a:pt x="4126752" y="376803"/>
                  <a:pt x="4164428" y="359536"/>
                  <a:pt x="4204966" y="354966"/>
                </a:cubicBezTo>
                <a:cubicBezTo>
                  <a:pt x="4287472" y="345570"/>
                  <a:pt x="4369264" y="329827"/>
                  <a:pt x="4452008" y="322211"/>
                </a:cubicBezTo>
                <a:cubicBezTo>
                  <a:pt x="4485154" y="319164"/>
                  <a:pt x="4520922" y="304691"/>
                  <a:pt x="4569568" y="324495"/>
                </a:cubicBezTo>
                <a:cubicBezTo>
                  <a:pt x="4349232" y="425810"/>
                  <a:pt x="4112683" y="419463"/>
                  <a:pt x="3915955" y="544899"/>
                </a:cubicBezTo>
                <a:cubicBezTo>
                  <a:pt x="3924301" y="556833"/>
                  <a:pt x="3966745" y="590858"/>
                  <a:pt x="3949339" y="593397"/>
                </a:cubicBezTo>
                <a:cubicBezTo>
                  <a:pt x="3900455" y="600761"/>
                  <a:pt x="3857056" y="625645"/>
                  <a:pt x="3812464" y="646212"/>
                </a:cubicBezTo>
                <a:cubicBezTo>
                  <a:pt x="3793148" y="655100"/>
                  <a:pt x="3769780" y="666781"/>
                  <a:pt x="3778841" y="698520"/>
                </a:cubicBezTo>
                <a:cubicBezTo>
                  <a:pt x="3795295" y="707407"/>
                  <a:pt x="3807456" y="694965"/>
                  <a:pt x="3821047" y="693950"/>
                </a:cubicBezTo>
                <a:cubicBezTo>
                  <a:pt x="3834878" y="692935"/>
                  <a:pt x="3865879" y="699535"/>
                  <a:pt x="3857293" y="703852"/>
                </a:cubicBezTo>
                <a:cubicBezTo>
                  <a:pt x="3818186" y="723405"/>
                  <a:pt x="3888532" y="770380"/>
                  <a:pt x="3842271" y="770380"/>
                </a:cubicBezTo>
                <a:cubicBezTo>
                  <a:pt x="3764772" y="770633"/>
                  <a:pt x="3723519" y="853919"/>
                  <a:pt x="3648882" y="856205"/>
                </a:cubicBezTo>
                <a:cubicBezTo>
                  <a:pt x="3636960" y="856458"/>
                  <a:pt x="3631236" y="871185"/>
                  <a:pt x="3631474" y="884136"/>
                </a:cubicBezTo>
                <a:cubicBezTo>
                  <a:pt x="3631474" y="899626"/>
                  <a:pt x="3642444" y="902418"/>
                  <a:pt x="3654605" y="903942"/>
                </a:cubicBezTo>
                <a:cubicBezTo>
                  <a:pt x="3673205" y="906226"/>
                  <a:pt x="3692520" y="884136"/>
                  <a:pt x="3717081" y="914098"/>
                </a:cubicBezTo>
                <a:cubicBezTo>
                  <a:pt x="3672966" y="931618"/>
                  <a:pt x="3628852" y="949140"/>
                  <a:pt x="3629568" y="1009319"/>
                </a:cubicBezTo>
                <a:cubicBezTo>
                  <a:pt x="3629805" y="1025569"/>
                  <a:pt x="3611444" y="1031663"/>
                  <a:pt x="3597613" y="1035726"/>
                </a:cubicBezTo>
                <a:cubicBezTo>
                  <a:pt x="3574721" y="1042329"/>
                  <a:pt x="3555408" y="1054009"/>
                  <a:pt x="3543006" y="1076608"/>
                </a:cubicBezTo>
                <a:cubicBezTo>
                  <a:pt x="3543246" y="1080925"/>
                  <a:pt x="3543484" y="1085495"/>
                  <a:pt x="3542052" y="1089050"/>
                </a:cubicBezTo>
                <a:cubicBezTo>
                  <a:pt x="3546106" y="1143642"/>
                  <a:pt x="3579490" y="1142118"/>
                  <a:pt x="3616451" y="1132978"/>
                </a:cubicBezTo>
                <a:cubicBezTo>
                  <a:pt x="3660566" y="1121805"/>
                  <a:pt x="3704204" y="1101491"/>
                  <a:pt x="3750703" y="1121043"/>
                </a:cubicBezTo>
                <a:cubicBezTo>
                  <a:pt x="3685126" y="1147197"/>
                  <a:pt x="3613828" y="1149228"/>
                  <a:pt x="3552307" y="1186555"/>
                </a:cubicBezTo>
                <a:cubicBezTo>
                  <a:pt x="3777410" y="1193411"/>
                  <a:pt x="3976284" y="1075591"/>
                  <a:pt x="4194473" y="1030395"/>
                </a:cubicBezTo>
                <a:cubicBezTo>
                  <a:pt x="4187082" y="1060610"/>
                  <a:pt x="4169436" y="1066704"/>
                  <a:pt x="4153459" y="1071275"/>
                </a:cubicBezTo>
                <a:cubicBezTo>
                  <a:pt x="4072860" y="1094129"/>
                  <a:pt x="4002278" y="1139581"/>
                  <a:pt x="3928831" y="1178936"/>
                </a:cubicBezTo>
                <a:cubicBezTo>
                  <a:pt x="3898548" y="1195188"/>
                  <a:pt x="3876608" y="1211440"/>
                  <a:pt x="3865164" y="1246481"/>
                </a:cubicBezTo>
                <a:cubicBezTo>
                  <a:pt x="3854908" y="1278221"/>
                  <a:pt x="3835117" y="1292948"/>
                  <a:pt x="3798395" y="1283806"/>
                </a:cubicBezTo>
                <a:cubicBezTo>
                  <a:pt x="3768588" y="1276188"/>
                  <a:pt x="3735920" y="1280251"/>
                  <a:pt x="3704681" y="1283045"/>
                </a:cubicBezTo>
                <a:cubicBezTo>
                  <a:pt x="3668674" y="1286092"/>
                  <a:pt x="3628374" y="1321895"/>
                  <a:pt x="3638151" y="1340431"/>
                </a:cubicBezTo>
                <a:cubicBezTo>
                  <a:pt x="3654843" y="1371917"/>
                  <a:pt x="3682743" y="1356174"/>
                  <a:pt x="3707542" y="1352619"/>
                </a:cubicBezTo>
                <a:cubicBezTo>
                  <a:pt x="3735681" y="1348303"/>
                  <a:pt x="3787902" y="1339415"/>
                  <a:pt x="3788856" y="1343224"/>
                </a:cubicBezTo>
                <a:cubicBezTo>
                  <a:pt x="3807219" y="1422193"/>
                  <a:pt x="3936463" y="1353382"/>
                  <a:pt x="3964363" y="1346270"/>
                </a:cubicBezTo>
                <a:cubicBezTo>
                  <a:pt x="3999176" y="1337384"/>
                  <a:pt x="4031845" y="1353635"/>
                  <a:pt x="4064991" y="1357443"/>
                </a:cubicBezTo>
                <a:cubicBezTo>
                  <a:pt x="4094560" y="1360998"/>
                  <a:pt x="4261720" y="1371917"/>
                  <a:pt x="4296295" y="1338398"/>
                </a:cubicBezTo>
                <a:cubicBezTo>
                  <a:pt x="4301064" y="1364552"/>
                  <a:pt x="4291050" y="1375217"/>
                  <a:pt x="4282702" y="1387152"/>
                </a:cubicBezTo>
                <a:cubicBezTo>
                  <a:pt x="4271019" y="1404164"/>
                  <a:pt x="4269110" y="1416099"/>
                  <a:pt x="4291288" y="1429556"/>
                </a:cubicBezTo>
                <a:cubicBezTo>
                  <a:pt x="4354480" y="1468154"/>
                  <a:pt x="4353524" y="1469422"/>
                  <a:pt x="4294626" y="1521730"/>
                </a:cubicBezTo>
                <a:cubicBezTo>
                  <a:pt x="4291763" y="1524015"/>
                  <a:pt x="4292957" y="1531633"/>
                  <a:pt x="4292480" y="1536712"/>
                </a:cubicBezTo>
                <a:cubicBezTo>
                  <a:pt x="4307980" y="1544836"/>
                  <a:pt x="4326102" y="1524523"/>
                  <a:pt x="4344224" y="1546361"/>
                </a:cubicBezTo>
                <a:cubicBezTo>
                  <a:pt x="4265296" y="1642341"/>
                  <a:pt x="4144874" y="1665955"/>
                  <a:pt x="4035898" y="1738070"/>
                </a:cubicBezTo>
                <a:cubicBezTo>
                  <a:pt x="4124128" y="1761938"/>
                  <a:pt x="4177066" y="1678652"/>
                  <a:pt x="4241926" y="1689317"/>
                </a:cubicBezTo>
                <a:cubicBezTo>
                  <a:pt x="4274357" y="1715471"/>
                  <a:pt x="4178020" y="1757368"/>
                  <a:pt x="4269826" y="1769810"/>
                </a:cubicBezTo>
                <a:cubicBezTo>
                  <a:pt x="4230002" y="1792663"/>
                  <a:pt x="4200434" y="1815006"/>
                  <a:pt x="4173012" y="1841415"/>
                </a:cubicBezTo>
                <a:cubicBezTo>
                  <a:pt x="4124128" y="1888644"/>
                  <a:pt x="4114590" y="1919623"/>
                  <a:pt x="4137244" y="1983103"/>
                </a:cubicBezTo>
                <a:cubicBezTo>
                  <a:pt x="4152029" y="2024746"/>
                  <a:pt x="4173728" y="2063089"/>
                  <a:pt x="4154652" y="2112602"/>
                </a:cubicBezTo>
                <a:cubicBezTo>
                  <a:pt x="4141298" y="2146628"/>
                  <a:pt x="4146544" y="2168972"/>
                  <a:pt x="4196142" y="2153737"/>
                </a:cubicBezTo>
                <a:cubicBezTo>
                  <a:pt x="4249557" y="2137485"/>
                  <a:pt x="4269587" y="2167956"/>
                  <a:pt x="4256234" y="2227627"/>
                </a:cubicBezTo>
                <a:cubicBezTo>
                  <a:pt x="4247650" y="2265970"/>
                  <a:pt x="4256712" y="2277649"/>
                  <a:pt x="4293433" y="2273333"/>
                </a:cubicBezTo>
                <a:cubicBezTo>
                  <a:pt x="4333972" y="2268509"/>
                  <a:pt x="4372602" y="2243370"/>
                  <a:pt x="4422678" y="2255559"/>
                </a:cubicBezTo>
                <a:cubicBezTo>
                  <a:pt x="4382618" y="2325134"/>
                  <a:pt x="4297010" y="2305328"/>
                  <a:pt x="4250272" y="2371602"/>
                </a:cubicBezTo>
                <a:cubicBezTo>
                  <a:pt x="4306072" y="2371854"/>
                  <a:pt x="4348756" y="2371602"/>
                  <a:pt x="4390009" y="2357127"/>
                </a:cubicBezTo>
                <a:cubicBezTo>
                  <a:pt x="4407179" y="2351286"/>
                  <a:pt x="4426018" y="2345194"/>
                  <a:pt x="4435554" y="2365252"/>
                </a:cubicBezTo>
                <a:cubicBezTo>
                  <a:pt x="4446762" y="2389375"/>
                  <a:pt x="4423632" y="2398516"/>
                  <a:pt x="4409562" y="2402832"/>
                </a:cubicBezTo>
                <a:cubicBezTo>
                  <a:pt x="4369978" y="2415021"/>
                  <a:pt x="4339695" y="2443968"/>
                  <a:pt x="4307026" y="2466566"/>
                </a:cubicBezTo>
                <a:cubicBezTo>
                  <a:pt x="4235250" y="2516082"/>
                  <a:pt x="4156558" y="2557470"/>
                  <a:pt x="4095751" y="2639233"/>
                </a:cubicBezTo>
                <a:cubicBezTo>
                  <a:pt x="4172297" y="2618411"/>
                  <a:pt x="4229288" y="2569913"/>
                  <a:pt x="4300350" y="2560010"/>
                </a:cubicBezTo>
                <a:cubicBezTo>
                  <a:pt x="4238826" y="2634409"/>
                  <a:pt x="4159659" y="2683415"/>
                  <a:pt x="4084784" y="2737500"/>
                </a:cubicBezTo>
                <a:cubicBezTo>
                  <a:pt x="4063322" y="2752735"/>
                  <a:pt x="4041622" y="2763146"/>
                  <a:pt x="4036853" y="2796409"/>
                </a:cubicBezTo>
                <a:cubicBezTo>
                  <a:pt x="4027552" y="2860905"/>
                  <a:pt x="3999653" y="2914228"/>
                  <a:pt x="3940039" y="2942666"/>
                </a:cubicBezTo>
                <a:cubicBezTo>
                  <a:pt x="3939562" y="2942922"/>
                  <a:pt x="3942900" y="2952571"/>
                  <a:pt x="3944808" y="2959171"/>
                </a:cubicBezTo>
                <a:cubicBezTo>
                  <a:pt x="3981292" y="2961204"/>
                  <a:pt x="4010145" y="2923115"/>
                  <a:pt x="4056645" y="2935557"/>
                </a:cubicBezTo>
                <a:cubicBezTo>
                  <a:pt x="4012052" y="2987356"/>
                  <a:pt x="3974853" y="3033825"/>
                  <a:pt x="3911662" y="3058455"/>
                </a:cubicBezTo>
                <a:cubicBezTo>
                  <a:pt x="3861109" y="3078006"/>
                  <a:pt x="3798633" y="3089433"/>
                  <a:pt x="3761910" y="3152912"/>
                </a:cubicBezTo>
                <a:cubicBezTo>
                  <a:pt x="3804594" y="3165356"/>
                  <a:pt x="3836310" y="3149613"/>
                  <a:pt x="3868264" y="3138440"/>
                </a:cubicBezTo>
                <a:cubicBezTo>
                  <a:pt x="3917147" y="3121173"/>
                  <a:pt x="3965554" y="3101622"/>
                  <a:pt x="4014438" y="3084354"/>
                </a:cubicBezTo>
                <a:cubicBezTo>
                  <a:pt x="4033038" y="3077753"/>
                  <a:pt x="4053307" y="3073181"/>
                  <a:pt x="4065229" y="3104668"/>
                </a:cubicBezTo>
                <a:cubicBezTo>
                  <a:pt x="4002991" y="3111271"/>
                  <a:pt x="3965792" y="3153929"/>
                  <a:pt x="3926686" y="3194048"/>
                </a:cubicBezTo>
                <a:cubicBezTo>
                  <a:pt x="3904746" y="3216647"/>
                  <a:pt x="3886862" y="3246864"/>
                  <a:pt x="3847279" y="3235438"/>
                </a:cubicBezTo>
                <a:cubicBezTo>
                  <a:pt x="3826532" y="3229344"/>
                  <a:pt x="3813418" y="3246355"/>
                  <a:pt x="3815565" y="3267177"/>
                </a:cubicBezTo>
                <a:cubicBezTo>
                  <a:pt x="3823433" y="3340561"/>
                  <a:pt x="3775026" y="3366206"/>
                  <a:pt x="3724950" y="3380425"/>
                </a:cubicBezTo>
                <a:cubicBezTo>
                  <a:pt x="3630043" y="3407087"/>
                  <a:pt x="3551113" y="3469805"/>
                  <a:pt x="3458831" y="3504084"/>
                </a:cubicBezTo>
                <a:cubicBezTo>
                  <a:pt x="3369170" y="3537348"/>
                  <a:pt x="3299779" y="3616317"/>
                  <a:pt x="3209882" y="3657707"/>
                </a:cubicBezTo>
                <a:cubicBezTo>
                  <a:pt x="3144781" y="3687670"/>
                  <a:pt x="3082544" y="3726265"/>
                  <a:pt x="3015536" y="3753434"/>
                </a:cubicBezTo>
                <a:cubicBezTo>
                  <a:pt x="2856963" y="3817676"/>
                  <a:pt x="2695288" y="3869222"/>
                  <a:pt x="2524314" y="3876585"/>
                </a:cubicBezTo>
                <a:cubicBezTo>
                  <a:pt x="2383147" y="3882426"/>
                  <a:pt x="1158667" y="3876841"/>
                  <a:pt x="661243" y="3041189"/>
                </a:cubicBezTo>
                <a:cubicBezTo>
                  <a:pt x="651705" y="3037125"/>
                  <a:pt x="640975" y="3026461"/>
                  <a:pt x="637637" y="3016303"/>
                </a:cubicBezTo>
                <a:cubicBezTo>
                  <a:pt x="621659" y="2968820"/>
                  <a:pt x="582552" y="2948253"/>
                  <a:pt x="547261" y="2922608"/>
                </a:cubicBezTo>
                <a:cubicBezTo>
                  <a:pt x="516261" y="2900009"/>
                  <a:pt x="483353" y="2876394"/>
                  <a:pt x="470476" y="2838305"/>
                </a:cubicBezTo>
                <a:cubicBezTo>
                  <a:pt x="453546" y="2787522"/>
                  <a:pt x="501714" y="2829165"/>
                  <a:pt x="510538" y="2809867"/>
                </a:cubicBezTo>
                <a:cubicBezTo>
                  <a:pt x="492177" y="2783460"/>
                  <a:pt x="463799" y="2759336"/>
                  <a:pt x="456407" y="2729374"/>
                </a:cubicBezTo>
                <a:cubicBezTo>
                  <a:pt x="429463" y="2621204"/>
                  <a:pt x="371278" y="2542489"/>
                  <a:pt x="284241" y="2481294"/>
                </a:cubicBezTo>
                <a:cubicBezTo>
                  <a:pt x="259203" y="2463774"/>
                  <a:pt x="242750" y="2431779"/>
                  <a:pt x="208651" y="2426702"/>
                </a:cubicBezTo>
                <a:cubicBezTo>
                  <a:pt x="132821" y="2415529"/>
                  <a:pt x="156667" y="2328180"/>
                  <a:pt x="116605" y="2289331"/>
                </a:cubicBezTo>
                <a:cubicBezTo>
                  <a:pt x="108974" y="2281966"/>
                  <a:pt x="102060" y="2267494"/>
                  <a:pt x="103490" y="2257592"/>
                </a:cubicBezTo>
                <a:cubicBezTo>
                  <a:pt x="105635" y="2243370"/>
                  <a:pt x="114698" y="2229913"/>
                  <a:pt x="122328" y="2217216"/>
                </a:cubicBezTo>
                <a:cubicBezTo>
                  <a:pt x="130198" y="2204521"/>
                  <a:pt x="142119" y="2193348"/>
                  <a:pt x="136397" y="2176590"/>
                </a:cubicBezTo>
                <a:cubicBezTo>
                  <a:pt x="134014" y="2169734"/>
                  <a:pt x="135681" y="2145866"/>
                  <a:pt x="118036" y="2164655"/>
                </a:cubicBezTo>
                <a:cubicBezTo>
                  <a:pt x="69629" y="2216201"/>
                  <a:pt x="41491" y="2167450"/>
                  <a:pt x="0" y="2144088"/>
                </a:cubicBezTo>
                <a:cubicBezTo>
                  <a:pt x="33383" y="2119965"/>
                  <a:pt x="63429" y="2102953"/>
                  <a:pt x="68437" y="2066897"/>
                </a:cubicBezTo>
                <a:cubicBezTo>
                  <a:pt x="78690" y="1992498"/>
                  <a:pt x="122565" y="1958473"/>
                  <a:pt x="189096" y="1951871"/>
                </a:cubicBezTo>
                <a:cubicBezTo>
                  <a:pt x="164535" y="1880012"/>
                  <a:pt x="164535" y="1880012"/>
                  <a:pt x="243942" y="1870107"/>
                </a:cubicBezTo>
                <a:cubicBezTo>
                  <a:pt x="213419" y="1824403"/>
                  <a:pt x="213419" y="1812722"/>
                  <a:pt x="250381" y="1796979"/>
                </a:cubicBezTo>
                <a:cubicBezTo>
                  <a:pt x="285911" y="1781998"/>
                  <a:pt x="325255" y="1776919"/>
                  <a:pt x="358164" y="1753813"/>
                </a:cubicBezTo>
                <a:cubicBezTo>
                  <a:pt x="327879" y="1695412"/>
                  <a:pt x="319295" y="1627615"/>
                  <a:pt x="256819" y="1599175"/>
                </a:cubicBezTo>
                <a:cubicBezTo>
                  <a:pt x="247042" y="1594859"/>
                  <a:pt x="240366" y="1577338"/>
                  <a:pt x="246564" y="1567182"/>
                </a:cubicBezTo>
                <a:cubicBezTo>
                  <a:pt x="269218" y="1530364"/>
                  <a:pt x="236788" y="1460535"/>
                  <a:pt x="307371" y="1452664"/>
                </a:cubicBezTo>
                <a:cubicBezTo>
                  <a:pt x="316195" y="1451902"/>
                  <a:pt x="324303" y="1444284"/>
                  <a:pt x="317387" y="1434381"/>
                </a:cubicBezTo>
                <a:cubicBezTo>
                  <a:pt x="293540" y="1399848"/>
                  <a:pt x="322394" y="1402133"/>
                  <a:pt x="339801" y="1397816"/>
                </a:cubicBezTo>
                <a:cubicBezTo>
                  <a:pt x="360787" y="1392485"/>
                  <a:pt x="384632" y="1407720"/>
                  <a:pt x="404186" y="1388929"/>
                </a:cubicBezTo>
                <a:cubicBezTo>
                  <a:pt x="399654" y="1369123"/>
                  <a:pt x="382725" y="1369377"/>
                  <a:pt x="370802" y="1363030"/>
                </a:cubicBezTo>
                <a:cubicBezTo>
                  <a:pt x="335987" y="1344747"/>
                  <a:pt x="307609" y="1322911"/>
                  <a:pt x="305940" y="1275427"/>
                </a:cubicBezTo>
                <a:cubicBezTo>
                  <a:pt x="304749" y="1237085"/>
                  <a:pt x="300933" y="1203314"/>
                  <a:pt x="349102" y="1191633"/>
                </a:cubicBezTo>
                <a:cubicBezTo>
                  <a:pt x="369132" y="1186808"/>
                  <a:pt x="363408" y="1159132"/>
                  <a:pt x="351962" y="1145419"/>
                </a:cubicBezTo>
                <a:cubicBezTo>
                  <a:pt x="331455" y="1121043"/>
                  <a:pt x="314526" y="1088542"/>
                  <a:pt x="279233" y="1086257"/>
                </a:cubicBezTo>
                <a:cubicBezTo>
                  <a:pt x="257772" y="1084734"/>
                  <a:pt x="241318" y="1074575"/>
                  <a:pt x="224388" y="1062896"/>
                </a:cubicBezTo>
                <a:cubicBezTo>
                  <a:pt x="212228" y="1054515"/>
                  <a:pt x="197681" y="1047406"/>
                  <a:pt x="199111" y="1029379"/>
                </a:cubicBezTo>
                <a:cubicBezTo>
                  <a:pt x="200542" y="1012112"/>
                  <a:pt x="214610" y="1005002"/>
                  <a:pt x="228919" y="1001447"/>
                </a:cubicBezTo>
                <a:cubicBezTo>
                  <a:pt x="276611" y="990021"/>
                  <a:pt x="321440" y="973262"/>
                  <a:pt x="361264" y="934920"/>
                </a:cubicBezTo>
                <a:cubicBezTo>
                  <a:pt x="334794" y="914607"/>
                  <a:pt x="309518" y="899879"/>
                  <a:pt x="289964" y="879311"/>
                </a:cubicBezTo>
                <a:cubicBezTo>
                  <a:pt x="242750" y="829544"/>
                  <a:pt x="642644" y="672875"/>
                  <a:pt x="662674" y="617012"/>
                </a:cubicBezTo>
                <a:cubicBezTo>
                  <a:pt x="668873" y="599745"/>
                  <a:pt x="690096" y="581971"/>
                  <a:pt x="707744" y="576892"/>
                </a:cubicBezTo>
                <a:cubicBezTo>
                  <a:pt x="790487" y="553024"/>
                  <a:pt x="862262" y="499446"/>
                  <a:pt x="946915" y="479640"/>
                </a:cubicBezTo>
                <a:cubicBezTo>
                  <a:pt x="1026799" y="460851"/>
                  <a:pt x="1105490" y="435712"/>
                  <a:pt x="1193003" y="410829"/>
                </a:cubicBezTo>
                <a:cubicBezTo>
                  <a:pt x="1139351" y="348364"/>
                  <a:pt x="1044206" y="355728"/>
                  <a:pt x="1022030" y="265586"/>
                </a:cubicBezTo>
                <a:cubicBezTo>
                  <a:pt x="1108590" y="242225"/>
                  <a:pt x="1199679" y="268888"/>
                  <a:pt x="1283141" y="231814"/>
                </a:cubicBezTo>
                <a:cubicBezTo>
                  <a:pt x="1290295" y="228514"/>
                  <a:pt x="1300072" y="231814"/>
                  <a:pt x="1308655" y="232831"/>
                </a:cubicBezTo>
                <a:cubicBezTo>
                  <a:pt x="1480584" y="252636"/>
                  <a:pt x="1651797" y="235371"/>
                  <a:pt x="1821341" y="210485"/>
                </a:cubicBezTo>
                <a:cubicBezTo>
                  <a:pt x="2065522" y="174938"/>
                  <a:pt x="2310657" y="152338"/>
                  <a:pt x="2556268" y="136340"/>
                </a:cubicBezTo>
                <a:cubicBezTo>
                  <a:pt x="2759196" y="123136"/>
                  <a:pt x="2962599" y="117297"/>
                  <a:pt x="3164574" y="91905"/>
                </a:cubicBezTo>
                <a:cubicBezTo>
                  <a:pt x="3380616" y="64736"/>
                  <a:pt x="3596420" y="34011"/>
                  <a:pt x="3812226" y="5572"/>
                </a:cubicBezTo>
                <a:cubicBezTo>
                  <a:pt x="3822002" y="4301"/>
                  <a:pt x="3832792" y="302"/>
                  <a:pt x="3843224" y="17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56140052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Grafik 10" descr="Ein Bild, das Aufblasbar, Person, Lächeln, Spielplatz enthält.&#10;&#10;Automatisch generierte Beschreibung">
            <a:extLst>
              <a:ext uri="{FF2B5EF4-FFF2-40B4-BE49-F238E27FC236}">
                <a16:creationId xmlns:a16="http://schemas.microsoft.com/office/drawing/2014/main" id="{7219C4D3-0D6A-35E2-BB98-130AD1953DE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994" r="1" b="55989"/>
          <a:stretch/>
        </p:blipFill>
        <p:spPr>
          <a:xfrm>
            <a:off x="4493436" y="243"/>
            <a:ext cx="7698564" cy="3346705"/>
          </a:xfrm>
          <a:custGeom>
            <a:avLst/>
            <a:gdLst/>
            <a:ahLst/>
            <a:cxnLst/>
            <a:rect l="l" t="t" r="r" b="b"/>
            <a:pathLst>
              <a:path w="7698564" h="3346705">
                <a:moveTo>
                  <a:pt x="1549963" y="0"/>
                </a:moveTo>
                <a:lnTo>
                  <a:pt x="1555540" y="0"/>
                </a:lnTo>
                <a:lnTo>
                  <a:pt x="2621768" y="0"/>
                </a:lnTo>
                <a:lnTo>
                  <a:pt x="6451640" y="0"/>
                </a:lnTo>
                <a:lnTo>
                  <a:pt x="6451640" y="479"/>
                </a:lnTo>
                <a:lnTo>
                  <a:pt x="7698564" y="479"/>
                </a:lnTo>
                <a:lnTo>
                  <a:pt x="7698564" y="3346705"/>
                </a:lnTo>
                <a:lnTo>
                  <a:pt x="0" y="3346705"/>
                </a:lnTo>
                <a:close/>
              </a:path>
            </a:pathLst>
          </a:custGeom>
        </p:spPr>
      </p:pic>
      <p:pic>
        <p:nvPicPr>
          <p:cNvPr id="8" name="Grafik 7" descr="Ein Bild, das Aufblasbar, Kleidung, Spielplatz, Hüpfburg enthält.&#10;&#10;Automatisch generierte Beschreibung">
            <a:extLst>
              <a:ext uri="{FF2B5EF4-FFF2-40B4-BE49-F238E27FC236}">
                <a16:creationId xmlns:a16="http://schemas.microsoft.com/office/drawing/2014/main" id="{56657FBA-B5EE-FB2E-A229-B24404A1F5D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062" r="1" b="36815"/>
          <a:stretch/>
        </p:blipFill>
        <p:spPr>
          <a:xfrm>
            <a:off x="20" y="10"/>
            <a:ext cx="5859777" cy="3346695"/>
          </a:xfrm>
          <a:custGeom>
            <a:avLst/>
            <a:gdLst/>
            <a:ahLst/>
            <a:cxnLst/>
            <a:rect l="l" t="t" r="r" b="b"/>
            <a:pathLst>
              <a:path w="5859797" h="3346705">
                <a:moveTo>
                  <a:pt x="0" y="0"/>
                </a:moveTo>
                <a:lnTo>
                  <a:pt x="5859797" y="0"/>
                </a:lnTo>
                <a:lnTo>
                  <a:pt x="4309834" y="3346705"/>
                </a:lnTo>
                <a:lnTo>
                  <a:pt x="4304257" y="3346705"/>
                </a:lnTo>
                <a:lnTo>
                  <a:pt x="3238029" y="3346705"/>
                </a:lnTo>
                <a:lnTo>
                  <a:pt x="0" y="3346705"/>
                </a:lnTo>
                <a:close/>
              </a:path>
            </a:pathLst>
          </a:custGeom>
        </p:spPr>
      </p:pic>
      <p:pic>
        <p:nvPicPr>
          <p:cNvPr id="15" name="Inhaltsplatzhalter 14" descr="Ein Bild, das Kleidung, Aufblasbar, draußen, Hüpfburg enthält.&#10;&#10;Automatisch generierte Beschreibung">
            <a:extLst>
              <a:ext uri="{FF2B5EF4-FFF2-40B4-BE49-F238E27FC236}">
                <a16:creationId xmlns:a16="http://schemas.microsoft.com/office/drawing/2014/main" id="{5DF8C659-EAA7-7589-7534-EEA90B2EC56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862" r="1" b="34899"/>
          <a:stretch/>
        </p:blipFill>
        <p:spPr>
          <a:xfrm>
            <a:off x="6350089" y="3511295"/>
            <a:ext cx="5841911" cy="3346705"/>
          </a:xfrm>
          <a:custGeom>
            <a:avLst/>
            <a:gdLst/>
            <a:ahLst/>
            <a:cxnLst/>
            <a:rect l="l" t="t" r="r" b="b"/>
            <a:pathLst>
              <a:path w="5841911" h="3346705">
                <a:moveTo>
                  <a:pt x="1549963" y="0"/>
                </a:moveTo>
                <a:lnTo>
                  <a:pt x="1555540" y="0"/>
                </a:lnTo>
                <a:lnTo>
                  <a:pt x="2621768" y="0"/>
                </a:lnTo>
                <a:lnTo>
                  <a:pt x="5841911" y="0"/>
                </a:lnTo>
                <a:lnTo>
                  <a:pt x="5841911" y="3346705"/>
                </a:lnTo>
                <a:lnTo>
                  <a:pt x="0" y="3346705"/>
                </a:lnTo>
                <a:close/>
              </a:path>
            </a:pathLst>
          </a:custGeom>
        </p:spPr>
      </p:pic>
      <p:pic>
        <p:nvPicPr>
          <p:cNvPr id="17" name="Grafik 16" descr="Ein Bild, das Aufblasbar, Spielplatz, Hüpfburg, Kleidung enthält.&#10;&#10;Automatisch generierte Beschreibung">
            <a:extLst>
              <a:ext uri="{FF2B5EF4-FFF2-40B4-BE49-F238E27FC236}">
                <a16:creationId xmlns:a16="http://schemas.microsoft.com/office/drawing/2014/main" id="{D536C04E-A4F2-3FA5-6846-61A74CE49D29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865" r="-2" b="9007"/>
          <a:stretch/>
        </p:blipFill>
        <p:spPr>
          <a:xfrm>
            <a:off x="20" y="3511295"/>
            <a:ext cx="7698544" cy="3346705"/>
          </a:xfrm>
          <a:custGeom>
            <a:avLst/>
            <a:gdLst/>
            <a:ahLst/>
            <a:cxnLst/>
            <a:rect l="l" t="t" r="r" b="b"/>
            <a:pathLst>
              <a:path w="7698564" h="3346705">
                <a:moveTo>
                  <a:pt x="0" y="0"/>
                </a:moveTo>
                <a:lnTo>
                  <a:pt x="7698564" y="0"/>
                </a:lnTo>
                <a:lnTo>
                  <a:pt x="6148601" y="3346705"/>
                </a:lnTo>
                <a:lnTo>
                  <a:pt x="6143024" y="3346705"/>
                </a:lnTo>
                <a:lnTo>
                  <a:pt x="5076796" y="3346705"/>
                </a:lnTo>
                <a:lnTo>
                  <a:pt x="1246924" y="3346705"/>
                </a:lnTo>
                <a:lnTo>
                  <a:pt x="1246924" y="3346226"/>
                </a:lnTo>
                <a:lnTo>
                  <a:pt x="0" y="3346226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1711309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Inhaltsplatzhalter 4">
            <a:extLst>
              <a:ext uri="{FF2B5EF4-FFF2-40B4-BE49-F238E27FC236}">
                <a16:creationId xmlns:a16="http://schemas.microsoft.com/office/drawing/2014/main" id="{7F5A097B-51D0-43B9-A625-E5EE1585AD8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56" b="10190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140260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4CBC69AF-AE9D-43C7-A183-244646418B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03AB8E83-AE94-88EF-3E08-0EBF630DF56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0"/>
          <a:stretch/>
        </p:blipFill>
        <p:spPr>
          <a:xfrm>
            <a:off x="20" y="10"/>
            <a:ext cx="4977364" cy="6857990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BE64232A-D912-4882-BF58-1049181157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6000" y="4218905"/>
            <a:ext cx="5625863" cy="2089317"/>
          </a:xfrm>
          <a:prstGeom prst="rect">
            <a:avLst/>
          </a:prstGeom>
          <a:solidFill>
            <a:schemeClr val="bg1">
              <a:alpha val="95000"/>
            </a:schemeClr>
          </a:solidFill>
          <a:ln w="12700">
            <a:solidFill>
              <a:srgbClr val="EFEFEF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E8E4E9D8-6D9C-4646-83A2-11844D84EA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05574" y="3876005"/>
            <a:ext cx="4848225" cy="685800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A6DEB8A9-12DA-63E5-91E8-CE5463EBDB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2758" y="3949157"/>
            <a:ext cx="4324351" cy="539496"/>
          </a:xfrm>
        </p:spPr>
        <p:txBody>
          <a:bodyPr>
            <a:normAutofit/>
          </a:bodyPr>
          <a:lstStyle/>
          <a:p>
            <a:pPr algn="ctr"/>
            <a:endParaRPr lang="de-DE" sz="2700">
              <a:solidFill>
                <a:schemeClr val="bg1"/>
              </a:solidFill>
            </a:endParaRP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1B0A6BC2-E83E-84BF-3C48-6DE6647D5E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1138" y="4697298"/>
            <a:ext cx="5040034" cy="1435608"/>
          </a:xfrm>
        </p:spPr>
        <p:txBody>
          <a:bodyPr anchor="ctr">
            <a:normAutofit/>
          </a:bodyPr>
          <a:lstStyle/>
          <a:p>
            <a:pPr algn="ctr"/>
            <a:endParaRPr lang="en-US" sz="1700"/>
          </a:p>
        </p:txBody>
      </p:sp>
      <p:pic>
        <p:nvPicPr>
          <p:cNvPr id="5" name="Inhaltsplatzhalter 4">
            <a:extLst>
              <a:ext uri="{FF2B5EF4-FFF2-40B4-BE49-F238E27FC236}">
                <a16:creationId xmlns:a16="http://schemas.microsoft.com/office/drawing/2014/main" id="{E91033A1-1E31-A5B4-E976-F34D094DFB1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713" r="16739" b="1"/>
          <a:stretch/>
        </p:blipFill>
        <p:spPr>
          <a:xfrm>
            <a:off x="4977384" y="10"/>
            <a:ext cx="7214616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665651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6" name="Inhaltsplatzhalter 5">
            <a:extLst>
              <a:ext uri="{FF2B5EF4-FFF2-40B4-BE49-F238E27FC236}">
                <a16:creationId xmlns:a16="http://schemas.microsoft.com/office/drawing/2014/main" id="{3735CCC1-20B4-0ACC-A701-07D7B47C31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848" b="4166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077808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Inhaltsplatzhalter 4">
            <a:extLst>
              <a:ext uri="{FF2B5EF4-FFF2-40B4-BE49-F238E27FC236}">
                <a16:creationId xmlns:a16="http://schemas.microsoft.com/office/drawing/2014/main" id="{D61662E0-F437-440E-A31F-1192BD3E84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28500" b="29320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680412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" name="Rectangle 29">
            <a:extLst>
              <a:ext uri="{FF2B5EF4-FFF2-40B4-BE49-F238E27FC236}">
                <a16:creationId xmlns:a16="http://schemas.microsoft.com/office/drawing/2014/main" id="{4CBC69AF-AE9D-43C7-A183-244646418B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Inhaltsplatzhalter 18" descr="Ein Bild, das Halloween, Kürbis, Calabaza, Gemüse enthält.&#10;&#10;Automatisch generierte Beschreibung">
            <a:extLst>
              <a:ext uri="{FF2B5EF4-FFF2-40B4-BE49-F238E27FC236}">
                <a16:creationId xmlns:a16="http://schemas.microsoft.com/office/drawing/2014/main" id="{BA5602F1-3495-EAFC-E901-A7CD21F6C84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0"/>
          <a:stretch/>
        </p:blipFill>
        <p:spPr>
          <a:xfrm>
            <a:off x="20" y="10"/>
            <a:ext cx="4977364" cy="6857990"/>
          </a:xfrm>
          <a:prstGeom prst="rect">
            <a:avLst/>
          </a:prstGeom>
        </p:spPr>
      </p:pic>
      <p:sp>
        <p:nvSpPr>
          <p:cNvPr id="32" name="Rectangle 31">
            <a:extLst>
              <a:ext uri="{FF2B5EF4-FFF2-40B4-BE49-F238E27FC236}">
                <a16:creationId xmlns:a16="http://schemas.microsoft.com/office/drawing/2014/main" id="{BE64232A-D912-4882-BF58-1049181157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6000" y="4218905"/>
            <a:ext cx="5625863" cy="2089317"/>
          </a:xfrm>
          <a:prstGeom prst="rect">
            <a:avLst/>
          </a:prstGeom>
          <a:solidFill>
            <a:schemeClr val="bg1">
              <a:alpha val="95000"/>
            </a:schemeClr>
          </a:solidFill>
          <a:ln w="12700">
            <a:solidFill>
              <a:srgbClr val="EFEFEF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E8E4E9D8-6D9C-4646-83A2-11844D84EA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05574" y="3876005"/>
            <a:ext cx="4848225" cy="685800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7" name="Content Placeholder 26">
            <a:extLst>
              <a:ext uri="{FF2B5EF4-FFF2-40B4-BE49-F238E27FC236}">
                <a16:creationId xmlns:a16="http://schemas.microsoft.com/office/drawing/2014/main" id="{7BB4F9FE-8FBC-B2E5-2E41-7FDAFCF73B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1138" y="4697298"/>
            <a:ext cx="5040034" cy="1435608"/>
          </a:xfrm>
        </p:spPr>
        <p:txBody>
          <a:bodyPr anchor="ctr">
            <a:normAutofit/>
          </a:bodyPr>
          <a:lstStyle/>
          <a:p>
            <a:pPr algn="ctr"/>
            <a:endParaRPr lang="en-US" sz="1700"/>
          </a:p>
        </p:txBody>
      </p:sp>
      <p:pic>
        <p:nvPicPr>
          <p:cNvPr id="16" name="Inhaltsplatzhalter 15" descr="Ein Bild, das Person, Kürbis, Gemüse, Kürbisse enthält.&#10;&#10;Automatisch generierte Beschreibung">
            <a:extLst>
              <a:ext uri="{FF2B5EF4-FFF2-40B4-BE49-F238E27FC236}">
                <a16:creationId xmlns:a16="http://schemas.microsoft.com/office/drawing/2014/main" id="{4965B186-1F8E-8B9D-E98C-C9D33224749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229" r="1" b="11479"/>
          <a:stretch/>
        </p:blipFill>
        <p:spPr>
          <a:xfrm>
            <a:off x="4977384" y="10"/>
            <a:ext cx="7214616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728363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4CBC69AF-AE9D-43C7-A183-244646418B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Inhaltsplatzhalter 5" descr="Ein Bild, das Kürbis, Naturkost, Lokale Speisen, draußen enthält.&#10;&#10;Automatisch generierte Beschreibung">
            <a:extLst>
              <a:ext uri="{FF2B5EF4-FFF2-40B4-BE49-F238E27FC236}">
                <a16:creationId xmlns:a16="http://schemas.microsoft.com/office/drawing/2014/main" id="{4FE6B202-23E8-BB77-593D-9FA0204EA37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0" r="440"/>
          <a:stretch/>
        </p:blipFill>
        <p:spPr>
          <a:xfrm>
            <a:off x="20" y="10"/>
            <a:ext cx="4977364" cy="6857990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BE64232A-D912-4882-BF58-1049181157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6000" y="4218905"/>
            <a:ext cx="5625863" cy="2089317"/>
          </a:xfrm>
          <a:prstGeom prst="rect">
            <a:avLst/>
          </a:prstGeom>
          <a:solidFill>
            <a:schemeClr val="bg1">
              <a:alpha val="95000"/>
            </a:schemeClr>
          </a:solidFill>
          <a:ln w="12700">
            <a:solidFill>
              <a:srgbClr val="EFEFEF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E8E4E9D8-6D9C-4646-83A2-11844D84EA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05574" y="3876005"/>
            <a:ext cx="4848225" cy="685800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5E06E797-2C86-49AE-9A5C-601E77135D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2758" y="3949157"/>
            <a:ext cx="4324351" cy="539496"/>
          </a:xfrm>
        </p:spPr>
        <p:txBody>
          <a:bodyPr>
            <a:normAutofit/>
          </a:bodyPr>
          <a:lstStyle/>
          <a:p>
            <a:pPr algn="ctr"/>
            <a:endParaRPr lang="de-DE" sz="2700">
              <a:solidFill>
                <a:schemeClr val="bg1"/>
              </a:solidFill>
            </a:endParaRP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621E28F0-01FF-6C77-3CA7-3C112CD4B2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1138" y="4697298"/>
            <a:ext cx="5040034" cy="1435608"/>
          </a:xfrm>
        </p:spPr>
        <p:txBody>
          <a:bodyPr anchor="ctr">
            <a:normAutofit/>
          </a:bodyPr>
          <a:lstStyle/>
          <a:p>
            <a:pPr algn="ctr"/>
            <a:endParaRPr lang="en-US" sz="1700"/>
          </a:p>
        </p:txBody>
      </p:sp>
      <p:pic>
        <p:nvPicPr>
          <p:cNvPr id="8" name="Grafik 7" descr="Ein Bild, das Person, Kürbis, Kleidung, Im Haus enthält.&#10;&#10;Automatisch generierte Beschreibung">
            <a:extLst>
              <a:ext uri="{FF2B5EF4-FFF2-40B4-BE49-F238E27FC236}">
                <a16:creationId xmlns:a16="http://schemas.microsoft.com/office/drawing/2014/main" id="{046BE912-CEC1-7F0A-D2A8-3F3C999F8AC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02" r="9576" b="-1"/>
          <a:stretch/>
        </p:blipFill>
        <p:spPr>
          <a:xfrm>
            <a:off x="4977384" y="10"/>
            <a:ext cx="7214616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984868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7CDC21-42D3-D529-E433-74CE7CB4EA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8B4A117-CBBD-33C6-F60E-8EC58F7B87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2758" y="3949157"/>
            <a:ext cx="4324351" cy="539496"/>
          </a:xfrm>
        </p:spPr>
        <p:txBody>
          <a:bodyPr>
            <a:normAutofit/>
          </a:bodyPr>
          <a:lstStyle/>
          <a:p>
            <a:pPr algn="ctr"/>
            <a:endParaRPr lang="de-DE" sz="2700">
              <a:solidFill>
                <a:schemeClr val="bg1"/>
              </a:solidFill>
            </a:endParaRPr>
          </a:p>
        </p:txBody>
      </p:sp>
      <p:pic>
        <p:nvPicPr>
          <p:cNvPr id="4" name="Inhaltsplatzhalter 3" descr="Ein Bild, das Person, Himmel, Kleidung, Kürbis enthält.&#10;&#10;KI-generierte Inhalte können fehlerhaft sein.">
            <a:extLst>
              <a:ext uri="{FF2B5EF4-FFF2-40B4-BE49-F238E27FC236}">
                <a16:creationId xmlns:a16="http://schemas.microsoft.com/office/drawing/2014/main" id="{591CDAD0-62ED-78F6-467C-DA52DBF4EA5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5849" y="-2009335"/>
            <a:ext cx="7174651" cy="9566201"/>
          </a:xfrm>
        </p:spPr>
      </p:pic>
      <p:pic>
        <p:nvPicPr>
          <p:cNvPr id="7" name="Grafik 6" descr="Ein Bild, das Person, Kleidung, Halloween, Kürbis enthält.&#10;&#10;KI-generierte Inhalte können fehlerhaft sein.">
            <a:extLst>
              <a:ext uri="{FF2B5EF4-FFF2-40B4-BE49-F238E27FC236}">
                <a16:creationId xmlns:a16="http://schemas.microsoft.com/office/drawing/2014/main" id="{7CB694B3-0356-634B-FFAC-9E8502390C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6151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824105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932C63-8C3F-DA00-1B9F-7D2BA372F7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A768C78-546C-256A-A322-9739147EA3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2758" y="3949157"/>
            <a:ext cx="4324351" cy="539496"/>
          </a:xfrm>
        </p:spPr>
        <p:txBody>
          <a:bodyPr>
            <a:normAutofit/>
          </a:bodyPr>
          <a:lstStyle/>
          <a:p>
            <a:pPr algn="ctr"/>
            <a:endParaRPr lang="de-DE" sz="2700">
              <a:solidFill>
                <a:schemeClr val="bg1"/>
              </a:solidFill>
            </a:endParaRPr>
          </a:p>
        </p:txBody>
      </p:sp>
      <p:pic>
        <p:nvPicPr>
          <p:cNvPr id="8" name="Inhaltsplatzhalter 7" descr="Ein Bild, das Kleidung, Person, Himmel, Kürbis enthält.&#10;&#10;KI-generierte Inhalte können fehlerhaft sein.">
            <a:extLst>
              <a:ext uri="{FF2B5EF4-FFF2-40B4-BE49-F238E27FC236}">
                <a16:creationId xmlns:a16="http://schemas.microsoft.com/office/drawing/2014/main" id="{C815518B-17B3-59CB-256A-FF119A1FA1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1007" y="-943897"/>
            <a:ext cx="6120993" cy="8161325"/>
          </a:xfrm>
        </p:spPr>
      </p:pic>
      <p:pic>
        <p:nvPicPr>
          <p:cNvPr id="11" name="Grafik 10" descr="Ein Bild, das Himmel, Halloween, Kürbis, Kleidung enthält.&#10;&#10;KI-generierte Inhalte können fehlerhaft sein.">
            <a:extLst>
              <a:ext uri="{FF2B5EF4-FFF2-40B4-BE49-F238E27FC236}">
                <a16:creationId xmlns:a16="http://schemas.microsoft.com/office/drawing/2014/main" id="{9763F6B7-2681-49F5-4F71-6654DBC0D4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43897"/>
            <a:ext cx="6071007" cy="8094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1133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4CBC69AF-AE9D-43C7-A183-244646418B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fik 7" descr="Ein Bild, das Im Haus, Wand, Schuhwerk, Decke enthält.&#10;&#10;Automatisch generierte Beschreibung">
            <a:extLst>
              <a:ext uri="{FF2B5EF4-FFF2-40B4-BE49-F238E27FC236}">
                <a16:creationId xmlns:a16="http://schemas.microsoft.com/office/drawing/2014/main" id="{6D12068A-AFD2-CD8F-7678-671D9E98B26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639" r="2" b="8859"/>
          <a:stretch/>
        </p:blipFill>
        <p:spPr>
          <a:xfrm>
            <a:off x="20" y="10"/>
            <a:ext cx="4977364" cy="6857990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BE64232A-D912-4882-BF58-1049181157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6000" y="4218905"/>
            <a:ext cx="5625863" cy="2089317"/>
          </a:xfrm>
          <a:prstGeom prst="rect">
            <a:avLst/>
          </a:prstGeom>
          <a:solidFill>
            <a:schemeClr val="bg1">
              <a:alpha val="95000"/>
            </a:schemeClr>
          </a:solidFill>
          <a:ln w="12700">
            <a:solidFill>
              <a:srgbClr val="EFEFEF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E8E4E9D8-6D9C-4646-83A2-11844D84EA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05574" y="3876005"/>
            <a:ext cx="4848225" cy="685800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5E06E797-2C86-49AE-9A5C-601E77135D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2758" y="3949157"/>
            <a:ext cx="4324351" cy="539496"/>
          </a:xfrm>
        </p:spPr>
        <p:txBody>
          <a:bodyPr>
            <a:normAutofit/>
          </a:bodyPr>
          <a:lstStyle/>
          <a:p>
            <a:pPr algn="ctr"/>
            <a:endParaRPr lang="de-DE" sz="2700">
              <a:solidFill>
                <a:schemeClr val="bg1"/>
              </a:solidFill>
            </a:endParaRP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2232A37A-03C8-DFA2-09AC-8288083329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1138" y="4697298"/>
            <a:ext cx="5040034" cy="1435608"/>
          </a:xfrm>
        </p:spPr>
        <p:txBody>
          <a:bodyPr anchor="ctr">
            <a:normAutofit/>
          </a:bodyPr>
          <a:lstStyle/>
          <a:p>
            <a:pPr algn="ctr"/>
            <a:endParaRPr lang="en-US" sz="1700"/>
          </a:p>
        </p:txBody>
      </p:sp>
      <p:pic>
        <p:nvPicPr>
          <p:cNvPr id="6" name="Inhaltsplatzhalter 5" descr="Ein Bild, das Kleidung, Im Haus, Mobiliar, Person enthält.&#10;&#10;Automatisch generierte Beschreibung">
            <a:extLst>
              <a:ext uri="{FF2B5EF4-FFF2-40B4-BE49-F238E27FC236}">
                <a16:creationId xmlns:a16="http://schemas.microsoft.com/office/drawing/2014/main" id="{04711E56-1B8B-430D-D0E3-C1C42CD36E5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260" r="1" b="4448"/>
          <a:stretch/>
        </p:blipFill>
        <p:spPr>
          <a:xfrm>
            <a:off x="4977384" y="10"/>
            <a:ext cx="7214616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786828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4">
            <a:extLst>
              <a:ext uri="{FF2B5EF4-FFF2-40B4-BE49-F238E27FC236}">
                <a16:creationId xmlns:a16="http://schemas.microsoft.com/office/drawing/2014/main" id="{4CBC69AF-AE9D-43C7-A183-244646418B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Inhaltsplatzhalter 5" descr="Ein Bild, das Im Haus, Statue, Schuhwerk, Wand enthält.&#10;&#10;Automatisch generierte Beschreibung">
            <a:extLst>
              <a:ext uri="{FF2B5EF4-FFF2-40B4-BE49-F238E27FC236}">
                <a16:creationId xmlns:a16="http://schemas.microsoft.com/office/drawing/2014/main" id="{E0997868-98D2-D33B-AD96-26BD40A5FB3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30"/>
          <a:stretch/>
        </p:blipFill>
        <p:spPr>
          <a:xfrm>
            <a:off x="20" y="10"/>
            <a:ext cx="4977364" cy="6857990"/>
          </a:xfrm>
          <a:prstGeom prst="rect">
            <a:avLst/>
          </a:prstGeom>
        </p:spPr>
      </p:pic>
      <p:sp>
        <p:nvSpPr>
          <p:cNvPr id="21" name="Rectangle 16">
            <a:extLst>
              <a:ext uri="{FF2B5EF4-FFF2-40B4-BE49-F238E27FC236}">
                <a16:creationId xmlns:a16="http://schemas.microsoft.com/office/drawing/2014/main" id="{BE64232A-D912-4882-BF58-1049181157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6000" y="4218905"/>
            <a:ext cx="5625863" cy="2089317"/>
          </a:xfrm>
          <a:prstGeom prst="rect">
            <a:avLst/>
          </a:prstGeom>
          <a:solidFill>
            <a:schemeClr val="bg1">
              <a:alpha val="95000"/>
            </a:schemeClr>
          </a:solidFill>
          <a:ln w="12700">
            <a:solidFill>
              <a:srgbClr val="EFEFEF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E8E4E9D8-6D9C-4646-83A2-11844D84EA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05574" y="3876005"/>
            <a:ext cx="4848225" cy="685800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5E06E797-2C86-49AE-9A5C-601E77135D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2758" y="3949157"/>
            <a:ext cx="4324351" cy="539496"/>
          </a:xfrm>
        </p:spPr>
        <p:txBody>
          <a:bodyPr>
            <a:normAutofit/>
          </a:bodyPr>
          <a:lstStyle/>
          <a:p>
            <a:pPr algn="ctr"/>
            <a:endParaRPr lang="de-DE" sz="2700">
              <a:solidFill>
                <a:schemeClr val="bg1"/>
              </a:solidFill>
            </a:endParaRP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C287CE21-B98D-3FCD-4F13-3E324AB95A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1138" y="4697298"/>
            <a:ext cx="5040034" cy="1435608"/>
          </a:xfrm>
        </p:spPr>
        <p:txBody>
          <a:bodyPr anchor="ctr">
            <a:normAutofit/>
          </a:bodyPr>
          <a:lstStyle/>
          <a:p>
            <a:pPr algn="ctr"/>
            <a:endParaRPr lang="en-US" sz="1700"/>
          </a:p>
        </p:txBody>
      </p:sp>
      <p:pic>
        <p:nvPicPr>
          <p:cNvPr id="8" name="Grafik 7" descr="Ein Bild, das Im Haus, Mobiliar, Kleidung, Stuhl enthält.&#10;&#10;Automatisch generierte Beschreibung">
            <a:extLst>
              <a:ext uri="{FF2B5EF4-FFF2-40B4-BE49-F238E27FC236}">
                <a16:creationId xmlns:a16="http://schemas.microsoft.com/office/drawing/2014/main" id="{42A8BFF3-C290-FDB5-8774-E88E3055244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223" r="1" b="12486"/>
          <a:stretch/>
        </p:blipFill>
        <p:spPr>
          <a:xfrm>
            <a:off x="4977384" y="10"/>
            <a:ext cx="7214616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3959841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4CBC69AF-AE9D-43C7-A183-244646418B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nhaltsplatzhalter 4" descr="Ein Bild, das Im Haus, Decke, Wand, Zimmer enthält.&#10;&#10;Automatisch generierte Beschreibung">
            <a:extLst>
              <a:ext uri="{FF2B5EF4-FFF2-40B4-BE49-F238E27FC236}">
                <a16:creationId xmlns:a16="http://schemas.microsoft.com/office/drawing/2014/main" id="{95ECC97E-A1FB-FB3D-41C8-85B7052B73F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30"/>
          <a:stretch/>
        </p:blipFill>
        <p:spPr>
          <a:xfrm>
            <a:off x="20" y="10"/>
            <a:ext cx="4977364" cy="6857990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BE64232A-D912-4882-BF58-1049181157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6000" y="4218905"/>
            <a:ext cx="5625863" cy="2089317"/>
          </a:xfrm>
          <a:prstGeom prst="rect">
            <a:avLst/>
          </a:prstGeom>
          <a:solidFill>
            <a:schemeClr val="bg1">
              <a:alpha val="95000"/>
            </a:schemeClr>
          </a:solidFill>
          <a:ln w="12700">
            <a:solidFill>
              <a:srgbClr val="EFEFEF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E8E4E9D8-6D9C-4646-83A2-11844D84EA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05574" y="3876005"/>
            <a:ext cx="4848225" cy="685800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5E06E797-2C86-49AE-9A5C-601E77135D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2758" y="3949157"/>
            <a:ext cx="4324351" cy="539496"/>
          </a:xfrm>
        </p:spPr>
        <p:txBody>
          <a:bodyPr>
            <a:normAutofit/>
          </a:bodyPr>
          <a:lstStyle/>
          <a:p>
            <a:pPr algn="ctr"/>
            <a:endParaRPr lang="de-DE" sz="2700">
              <a:solidFill>
                <a:schemeClr val="bg1"/>
              </a:solidFill>
            </a:endParaRP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5F44F929-D173-8EB5-FBDE-09A846B584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1138" y="4697298"/>
            <a:ext cx="5040034" cy="1435608"/>
          </a:xfrm>
        </p:spPr>
        <p:txBody>
          <a:bodyPr anchor="ctr">
            <a:normAutofit/>
          </a:bodyPr>
          <a:lstStyle/>
          <a:p>
            <a:pPr algn="ctr"/>
            <a:endParaRPr lang="en-US" sz="1700"/>
          </a:p>
        </p:txBody>
      </p:sp>
      <p:pic>
        <p:nvPicPr>
          <p:cNvPr id="7" name="Grafik 6" descr="Ein Bild, das Himmel, draußen, Haus, Licht enthält.&#10;&#10;Automatisch generierte Beschreibung">
            <a:extLst>
              <a:ext uri="{FF2B5EF4-FFF2-40B4-BE49-F238E27FC236}">
                <a16:creationId xmlns:a16="http://schemas.microsoft.com/office/drawing/2014/main" id="{84DB92A5-1E6E-A05E-FF89-6E3DFD58EDA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707" r="1" b="1"/>
          <a:stretch/>
        </p:blipFill>
        <p:spPr>
          <a:xfrm>
            <a:off x="4977384" y="10"/>
            <a:ext cx="7214616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9733279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F30D68-F376-8231-1568-31C9DB1172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37AD1FF-A9AC-BF2B-FBA0-6931E56F5D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7" name="Inhaltsplatzhalter 6" descr="Ein Bild, das Grafiken, Schrift, Text, Grafikdesign enthält.&#10;&#10;KI-generierte Inhalte können fehlerhaft sein.">
            <a:extLst>
              <a:ext uri="{FF2B5EF4-FFF2-40B4-BE49-F238E27FC236}">
                <a16:creationId xmlns:a16="http://schemas.microsoft.com/office/drawing/2014/main" id="{FD447196-6668-AB02-40C8-FC1E37D1C9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6991" y="751704"/>
            <a:ext cx="8098018" cy="5741171"/>
          </a:xfrm>
        </p:spPr>
      </p:pic>
    </p:spTree>
    <p:extLst>
      <p:ext uri="{BB962C8B-B14F-4D97-AF65-F5344CB8AC3E}">
        <p14:creationId xmlns:p14="http://schemas.microsoft.com/office/powerpoint/2010/main" val="41102205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Breitbild</PresentationFormat>
  <Paragraphs>0</Paragraphs>
  <Slides>51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51</vt:i4>
      </vt:variant>
    </vt:vector>
  </HeadingPairs>
  <TitlesOfParts>
    <vt:vector size="55" baseType="lpstr">
      <vt:lpstr>Arial</vt:lpstr>
      <vt:lpstr>Calibri</vt:lpstr>
      <vt:lpstr>Calibri Light</vt:lpstr>
      <vt:lpstr>Office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Hannes Wittig</dc:creator>
  <cp:lastModifiedBy>Wittig, Hannes</cp:lastModifiedBy>
  <cp:revision>8</cp:revision>
  <dcterms:created xsi:type="dcterms:W3CDTF">2022-03-31T17:22:43Z</dcterms:created>
  <dcterms:modified xsi:type="dcterms:W3CDTF">2025-03-31T13:13:28Z</dcterms:modified>
</cp:coreProperties>
</file>